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33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8.xml" ContentType="application/vnd.openxmlformats-officedocument.presentationml.notesSlide+xml"/>
  <Override PartName="/ppt/slides/slide32.xml" ContentType="application/vnd.openxmlformats-officedocument.presentationml.slide+xml"/>
  <Override PartName="/ppt/slides/slide36.xml" ContentType="application/vnd.openxmlformats-officedocument.presentationml.slide+xml"/>
  <Override PartName="/ppt/slides/slide30.xml" ContentType="application/vnd.openxmlformats-officedocument.presentationml.slide+xml"/>
  <Override PartName="/ppt/notesSlides/notesSlide36.xml" ContentType="application/vnd.openxmlformats-officedocument.presentationml.notesSlide+xml"/>
  <Override PartName="/ppt/slides/slide28.xml" ContentType="application/vnd.openxmlformats-officedocument.presentationml.slide+xml"/>
  <Override PartName="/ppt/slides/slide34.xml" ContentType="application/vnd.openxmlformats-officedocument.presentationml.slide+xml"/>
  <Override PartName="/ppt/notesSlides/notesSlide29.xml" ContentType="application/vnd.openxmlformats-officedocument.presentationml.notesSlide+xml"/>
  <Override PartName="/ppt/slides/slide27.xml" ContentType="application/vnd.openxmlformats-officedocument.presentationml.slide+xml"/>
  <Override PartName="/ppt/slides/slide24.xml" ContentType="application/vnd.openxmlformats-officedocument.presentationml.slide+xml"/>
  <Override PartName="/ppt/notesSlides/notesSlide14.xml" ContentType="application/vnd.openxmlformats-officedocument.presentationml.notesSlide+xml"/>
  <Override PartName="/ppt/slides/slide2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2.xml" ContentType="application/vnd.openxmlformats-officedocument.presentationml.slide+xml"/>
  <Override PartName="/ppt/notesSlides/notesSlide16.xml" ContentType="application/vnd.openxmlformats-officedocument.presentationml.notesSlide+xml"/>
  <Override PartName="/ppt/slides/slide20.xml" ContentType="application/vnd.openxmlformats-officedocument.presentationml.slide+xml"/>
  <Override PartName="/ppt/slides/slide33.xml" ContentType="application/vnd.openxmlformats-officedocument.presentationml.slide+xml"/>
  <Override PartName="/ppt/slides/slide9.xml" ContentType="application/vnd.openxmlformats-officedocument.presentationml.slide+xml"/>
  <Override PartName="/ppt/notesSlides/notesSlide37.xml" ContentType="application/vnd.openxmlformats-officedocument.presentationml.notesSlide+xml"/>
  <Override PartName="/ppt/slides/slide13.xml" ContentType="application/vnd.openxmlformats-officedocument.presentationml.slide+xml"/>
  <Override PartName="/ppt/notesSlides/notesSlide31.xml" ContentType="application/vnd.openxmlformats-officedocument.presentationml.notesSlide+xml"/>
  <Override PartName="/ppt/slides/slide10.xml" ContentType="application/vnd.openxmlformats-officedocument.presentationml.slide+xml"/>
  <Override PartName="/ppt/slides/slide35.xml" ContentType="application/vnd.openxmlformats-officedocument.presentationml.slide+xml"/>
  <Override PartName="/ppt/slides/slide6.xml" ContentType="application/vnd.openxmlformats-officedocument.presentationml.slide+xml"/>
  <Override PartName="/ppt/slides/slide3.xml" ContentType="application/vnd.openxmlformats-officedocument.presentationml.slide+xml"/>
  <Override PartName="/ppt/notesSlides/notesSlide21.xml" ContentType="application/vnd.openxmlformats-officedocument.presentationml.notes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37.xml" ContentType="application/vnd.openxmlformats-officedocument.presentationml.slide+xml"/>
  <Override PartName="/ppt/notesSlides/notesSlide7.xml" ContentType="application/vnd.openxmlformats-officedocument.presentationml.notesSlide+xml"/>
  <Override PartName="/ppt/notesSlides/notesSlide35.xml" ContentType="application/vnd.openxmlformats-officedocument.presentationml.notesSlide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.xml" ContentType="application/vnd.openxmlformats-officedocument.presentationml.slideLayout+xml"/>
  <Override PartName="/ppt/notesMasters/notesMaster1.xml" ContentType="application/vnd.openxmlformats-officedocument.presentationml.notesMaster+xml"/>
  <Override PartName="/ppt/notesSlides/notesSlide34.xml" ContentType="application/vnd.openxmlformats-officedocument.presentationml.notesSlide+xml"/>
  <Override PartName="/ppt/theme/theme2.xml" ContentType="application/vnd.openxmlformats-officedocument.theme+xml"/>
  <Override PartName="/ppt/notesSlides/notesSlide17.xml" ContentType="application/vnd.openxmlformats-officedocument.presentationml.notesSlide+xml"/>
  <Override PartName="/ppt/slides/slide8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2.xml" ContentType="application/vnd.openxmlformats-officedocument.presentationml.slide+xml"/>
  <Override PartName="/docProps/app.xml" ContentType="application/vnd.openxmlformats-officedocument.extended-properties+xml"/>
  <Override PartName="/ppt/slides/slide29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s/slide21.xml" ContentType="application/vnd.openxmlformats-officedocument.presentationml.slide+xml"/>
  <Override PartName="/docProps/core.xml" ContentType="application/vnd.openxmlformats-package.core-properties+xml"/>
  <Override PartName="/ppt/slides/slide19.xml" ContentType="application/vnd.openxmlformats-officedocument.presentationml.slide+xml"/>
  <Override PartName="/ppt/viewProps.xml" ContentType="application/vnd.openxmlformats-officedocument.presentationml.viewProps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notesSlides/notesSlide8.xml" ContentType="application/vnd.openxmlformats-officedocument.presentationml.notesSlide+xml"/>
  <Override PartName="/ppt/slides/slide7.xml" ContentType="application/vnd.openxmlformats-officedocument.presentationml.slide+xml"/>
  <Override PartName="/ppt/slides/slide26.xml" ContentType="application/vnd.openxmlformats-officedocument.presentationml.slide+xml"/>
  <Override PartName="/ppt/slides/slide31.xml" ContentType="application/vnd.openxmlformats-officedocument.presentationml.slide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25.xml" ContentType="application/vnd.openxmlformats-officedocument.presentationml.slide+xml"/>
  <Override PartName="/ppt/notesSlides/notesSlide30.xml" ContentType="application/vnd.openxmlformats-officedocument.presentationml.notesSlide+xml"/>
  <Override PartName="/ppt/notesSlides/notesSlide19.xml" ContentType="application/vnd.openxmlformats-officedocument.presentationml.notesSlide+xml"/>
  <Override PartName="/ppt/presentation.xml" ContentType="application/vnd.openxmlformats-officedocument.presentationml.presentation.main+xml"/>
  <Override PartName="/ppt/tableStyles.xml" ContentType="application/vnd.openxmlformats-officedocument.presentationml.tableStyles+xml"/>
  <Override PartName="/ppt/theme/theme1.xml" ContentType="application/vnd.openxmlformats-officedocument.them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41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</p:sldIdLst>
  <p:sldSz cx="9144000" cy="6858000" type="screen4x3"/>
  <p:notesSz cx="6858000" cy="9144000"/>
  <p:defaultTextStyle>
    <a:defPPr>
      <a:defRPr lang="lv-LV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14" d="100"/>
          <a:sy n="114" d="100"/>
        </p:scale>
        <p:origin x="1170" y="114"/>
      </p:cViewPr>
      <p:guideLst>
        <p:guide pos="2880"/>
        <p:guide pos="2160" orient="horz"/>
      </p:guideLst>
    </p:cSldViewPr>
  </p:slideViewPr>
  <p:gridSpacing cx="76200" cy="76200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notesMaster" Target="notesMasters/notesMaster1.xml"/><Relationship Id="rId42" Type="http://schemas.openxmlformats.org/officeDocument/2006/relationships/presProps" Target="presProps.xml" /><Relationship Id="rId43" Type="http://schemas.openxmlformats.org/officeDocument/2006/relationships/tableStyles" Target="tableStyles.xml" /><Relationship Id="rId44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jp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jpg>
</file>

<file path=ppt/media/image40.png>
</file>

<file path=ppt/media/image41.png>
</file>

<file path=ppt/media/image42.png>
</file>

<file path=ppt/media/image43.pn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61864078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lv-LV"/>
          </a:p>
        </p:txBody>
      </p:sp>
      <p:sp>
        <p:nvSpPr>
          <p:cNvPr id="1008756125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641AE405-9EC2-4999-91B4-D22553FA047F}" type="datetimeFigureOut">
              <a:rPr lang="lv-LV"/>
              <a:t>24.05.2023</a:t>
            </a:fld>
            <a:endParaRPr lang="lv-LV"/>
          </a:p>
        </p:txBody>
      </p:sp>
      <p:sp>
        <p:nvSpPr>
          <p:cNvPr id="2111734008" name="Slide Image Placeholder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lv-LV"/>
          </a:p>
        </p:txBody>
      </p:sp>
      <p:sp>
        <p:nvSpPr>
          <p:cNvPr id="319604622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lv-LV"/>
          </a:p>
        </p:txBody>
      </p:sp>
      <p:sp>
        <p:nvSpPr>
          <p:cNvPr id="990334123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lv-LV"/>
          </a:p>
        </p:txBody>
      </p:sp>
      <p:sp>
        <p:nvSpPr>
          <p:cNvPr id="418684571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05480F9D-5E0C-454C-9B76-A21171366F73}" type="slidenum">
              <a:rPr lang="lv-LV"/>
              <a:t>‹#›</a:t>
            </a:fld>
            <a:endParaRPr lang="lv-LV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 ?>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 ?>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 ?>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 ?>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 ?>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 ?>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 ?>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 ?>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 ?>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 ?>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 ?>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 ?>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 ?>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 ?>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 ?>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 ?>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 ?>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 ?>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8961780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86880107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0302904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C396C02-C396-E02C-5A7C-977C13361987}" type="slidenum">
              <a:rPr/>
              <a:t/>
            </a:fld>
            <a:endParaRPr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3232571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11633528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7761728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D5E6614-BCD3-0057-AECA-5772AB10AC11}" type="slidenum">
              <a:rPr/>
              <a:t/>
            </a:fld>
            <a:endParaRPr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8209020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18076808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4637487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8E78942-FAF6-A42F-E014-6AA0569AB797}" type="slidenum">
              <a:rPr/>
              <a:t/>
            </a:fld>
            <a:endParaRPr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2734341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494738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22778734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0AEFD47-40A6-FCF7-24F8-0C922EF604F5}" type="slidenum">
              <a:rPr/>
              <a:t/>
            </a:fld>
            <a:endParaRPr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599773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5118391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4104917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D199131-8560-5F01-2FF5-1AF0F161327D}" type="slidenum">
              <a:rPr/>
              <a:t/>
            </a:fld>
            <a:endParaRPr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8445497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5548920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14108590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4766024-85C8-B707-5DB7-00431B495776}" type="slidenum">
              <a:rPr/>
              <a:t/>
            </a:fld>
            <a:endParaRPr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01387AC-9AAB-E315-A4E3-C862569D47A3}" type="slidenum">
              <a:rPr/>
              <a:t/>
            </a:fld>
            <a:endParaRPr/>
          </a:p>
        </p:txBody>
      </p:sp>
    </p:spTree>
  </p:cSld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386781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14686665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97383015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DEDDBBC-6CED-E998-47E4-5F462DD90001}" type="slidenum">
              <a:rPr/>
              <a:t/>
            </a:fld>
            <a:endParaRPr/>
          </a:p>
        </p:txBody>
      </p:sp>
    </p:spTree>
  </p:cSld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5257636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1488019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3882499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F61F7CC-5D5F-8293-49B8-13480742D68E}" type="slidenum">
              <a:rPr/>
              <a:t/>
            </a:fld>
            <a:endParaRPr/>
          </a:p>
        </p:txBody>
      </p:sp>
    </p:spTree>
  </p:cSld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6660895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83896284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9772280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D1E8C16-7ADE-EC71-E95D-4A811FBEACE4}" type="slidenum">
              <a:rPr/>
              <a:t/>
            </a:fld>
            <a:endParaRPr/>
          </a:p>
        </p:txBody>
      </p:sp>
    </p:spTree>
  </p:cSld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B226DB8-EC8A-62A9-0067-3508F6493E85}" type="slidenum">
              <a:rPr/>
              <a:t/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573678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5009125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5100933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A2B2694-9597-832B-7F12-4FBCA83550CE}" type="slidenum">
              <a:rPr/>
              <a:t/>
            </a:fld>
            <a:endParaRPr/>
          </a:p>
        </p:txBody>
      </p:sp>
    </p:spTree>
  </p:cSld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DA8CDF2-3BC3-59C4-0C81-9DE985CD50EA}" type="slidenum">
              <a:rPr/>
              <a:t/>
            </a:fld>
            <a:endParaRPr/>
          </a:p>
        </p:txBody>
      </p:sp>
    </p:spTree>
  </p:cSld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89C9044-72A3-2553-3A0B-A82991F6B8D6}" type="slidenum">
              <a:rPr/>
              <a:t/>
            </a:fld>
            <a:endParaRPr/>
          </a:p>
        </p:txBody>
      </p:sp>
    </p:spTree>
  </p:cSld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4048649-35A0-C5CB-931A-6C9D9BBA9117}" type="slidenum">
              <a:rPr/>
              <a:t/>
            </a:fld>
            <a:endParaRPr/>
          </a:p>
        </p:txBody>
      </p:sp>
    </p:spTree>
  </p:cSld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D810410-54AF-669F-8188-3EEABB57C35D}" type="slidenum">
              <a:rPr/>
              <a:t/>
            </a:fld>
            <a:endParaRPr/>
          </a:p>
        </p:txBody>
      </p:sp>
    </p:spTree>
  </p:cSld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4033191-EFF7-22DD-C4C3-287D5E5CAB69}" type="slidenum">
              <a:rPr/>
              <a:t/>
            </a:fld>
            <a:endParaRPr/>
          </a:p>
        </p:txBody>
      </p:sp>
    </p:spTree>
  </p:cSld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0931643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7656247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1063186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8079609-F8AC-3711-0775-02D83552938D}" type="slidenum">
              <a:rPr/>
              <a:t/>
            </a:fld>
            <a:endParaRPr/>
          </a:p>
        </p:txBody>
      </p:sp>
    </p:spTree>
  </p:cSld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0844855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1058143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0737048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3D1334E-E5F7-B4FB-8A61-2A30D63EDF82}" type="slidenum">
              <a:rPr/>
              <a:t/>
            </a:fld>
            <a:endParaRPr/>
          </a:p>
        </p:txBody>
      </p:sp>
    </p:spTree>
  </p:cSld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6271537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8109887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28542436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62A637F-8302-7F33-D508-CCF9387278E6}" type="slidenum">
              <a:rPr/>
              <a:t/>
            </a:fld>
            <a:endParaRPr/>
          </a:p>
        </p:txBody>
      </p:sp>
    </p:spTree>
  </p:cSld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0803064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9644295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23340506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6B1BFC7-4A3B-577F-444D-61DA4CCE3A21}" type="slidenum">
              <a:rPr/>
              <a:t/>
            </a:fld>
            <a:endParaRPr/>
          </a:p>
        </p:txBody>
      </p:sp>
    </p:spTree>
  </p:cSld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1445424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31135046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9009750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CA0FD22-BE46-D886-0EDA-85421EBC6BB0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1086851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2014521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86751503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D255FA6-3A88-D7C9-89C1-C01B35B22E24}" type="slidenum">
              <a:rPr/>
              <a:t/>
            </a:fld>
            <a:endParaRPr/>
          </a:p>
        </p:txBody>
      </p:sp>
    </p:spTree>
  </p:cSld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3893182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7679862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99603049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91E861C-B943-8A54-99DF-81AC5C7EF347}" type="slidenum">
              <a:rPr/>
              <a:t/>
            </a:fld>
            <a:endParaRPr/>
          </a:p>
        </p:txBody>
      </p:sp>
    </p:spTree>
  </p:cSld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8620208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5298514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7072393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25A0FDC-7FC7-001B-A886-EABCB961C3C0}" type="slidenum">
              <a:rPr/>
              <a:t/>
            </a:fld>
            <a:endParaRPr/>
          </a:p>
        </p:txBody>
      </p:sp>
    </p:spTree>
  </p:cSld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8482867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6223736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1510336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39A1C75-9852-2CD3-4305-E6559A93EF16}" type="slidenum">
              <a:rPr/>
              <a:t/>
            </a:fld>
            <a:endParaRPr/>
          </a:p>
        </p:txBody>
      </p:sp>
    </p:spTree>
  </p:cSld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323218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8839601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8803436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5EF55A2-5C70-21C2-5669-2B5BA742162C}" type="slidenum">
              <a:rPr/>
              <a:t/>
            </a:fld>
            <a:endParaRPr/>
          </a:p>
        </p:txBody>
      </p:sp>
    </p:spTree>
  </p:cSld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1337574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8201828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6931664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1614EAA-3357-C6A2-59EF-E19B8FC4E946}" type="slidenum">
              <a:rPr/>
              <a:t/>
            </a:fld>
            <a:endParaRPr/>
          </a:p>
        </p:txBody>
      </p:sp>
    </p:spTree>
  </p:cSld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2286327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13537734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4274599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DE6161C-965E-3C32-C72E-A11D84A3EB8A}" type="slidenum">
              <a:rPr/>
              <a:t/>
            </a:fld>
            <a:endParaRPr/>
          </a:p>
        </p:txBody>
      </p:sp>
    </p:spTree>
  </p:cSld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6239281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41715436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7554251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68745FF-6836-B078-DBB7-52F7BB344C9B}" type="slidenum">
              <a:rPr/>
              <a:t/>
            </a:fld>
            <a:endParaRPr/>
          </a:p>
        </p:txBody>
      </p:sp>
    </p:spTree>
  </p:cSld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9545866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81511239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7831095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3F30D5B-3335-FAF4-3C46-076CB26B3AAB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3354478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5656822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9243651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445A8B5-147B-591D-EB35-7C21F0E1C490}" type="slidenum">
              <a:rPr/>
              <a:t/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8930344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84936824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7235860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66C6000-63DC-F5BD-1334-4B2082D8CD4B}" type="slidenum">
              <a:rPr/>
              <a:t/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9603442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110109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6857129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E92B3BE-1D49-B4B4-C5F5-55DA5BEF755A}" type="slidenum">
              <a:rPr/>
              <a:t/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5413028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41101785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4033674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2E6852B-8ECA-6FF3-BBE7-E7A1E9B16F7D}" type="slidenum">
              <a:rPr/>
              <a:t/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5546611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02137793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12061494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54935CF-4FFF-5458-4E69-379D5CC294FE}" type="slidenum">
              <a:rPr/>
              <a:t/>
            </a:fld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0017051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1072043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92381175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D3D155D-D811-417C-1A42-48BD3255FE05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29414416" name="Title 1"/>
          <p:cNvSpPr>
            <a:spLocks noGrp="1"/>
          </p:cNvSpPr>
          <p:nvPr>
            <p:ph type="ctrTitle"/>
          </p:nvPr>
        </p:nvSpPr>
        <p:spPr bwMode="auto">
          <a:xfrm>
            <a:off x="1143000" y="1122363"/>
            <a:ext cx="6858000" cy="2387600"/>
          </a:xfrm>
        </p:spPr>
        <p:txBody>
          <a:bodyPr anchor="b">
            <a:normAutofit/>
          </a:bodyPr>
          <a:lstStyle>
            <a:lvl1pPr algn="ctr">
              <a:defRPr sz="5400" b="0">
                <a:solidFill>
                  <a:srgbClr val="008F55"/>
                </a:solidFill>
              </a:defRPr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lv-LV"/>
          </a:p>
        </p:txBody>
      </p:sp>
      <p:sp>
        <p:nvSpPr>
          <p:cNvPr id="162069407" name="Subtitle 2"/>
          <p:cNvSpPr>
            <a:spLocks noGrp="1"/>
          </p:cNvSpPr>
          <p:nvPr>
            <p:ph type="subTitle" idx="1"/>
          </p:nvPr>
        </p:nvSpPr>
        <p:spPr bwMode="auto"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545454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lv-LV"/>
          </a:p>
        </p:txBody>
      </p:sp>
      <p:sp>
        <p:nvSpPr>
          <p:cNvPr id="310219767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1" y="6309578"/>
            <a:ext cx="3993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8AEF3CF-6245-4BE4-95CB-D428BF8FDB15}" type="slidenum">
              <a:rPr lang="lv-LV"/>
              <a:t>‹#›</a:t>
            </a:fld>
            <a:endParaRPr lang="lv-LV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53090787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lv-LV"/>
          </a:p>
        </p:txBody>
      </p:sp>
      <p:sp>
        <p:nvSpPr>
          <p:cNvPr id="20021820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lv-LV"/>
          </a:p>
        </p:txBody>
      </p:sp>
      <p:sp>
        <p:nvSpPr>
          <p:cNvPr id="800235226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1" y="6309578"/>
            <a:ext cx="3993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8AEF3CF-6245-4BE4-95CB-D428BF8FDB15}" type="slidenum">
              <a:rPr lang="lv-LV"/>
              <a:t>‹#›</a:t>
            </a:fld>
            <a:endParaRPr lang="lv-LV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87986263" name="Title 1"/>
          <p:cNvSpPr>
            <a:spLocks noGrp="1"/>
          </p:cNvSpPr>
          <p:nvPr>
            <p:ph type="title"/>
          </p:nvPr>
        </p:nvSpPr>
        <p:spPr bwMode="auto"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 b="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lv-LV"/>
          </a:p>
        </p:txBody>
      </p:sp>
      <p:sp>
        <p:nvSpPr>
          <p:cNvPr id="73506828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545454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Edit Master text styles</a:t>
            </a:r>
            <a:endParaRPr/>
          </a:p>
        </p:txBody>
      </p:sp>
      <p:sp>
        <p:nvSpPr>
          <p:cNvPr id="1687254994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1" y="6309578"/>
            <a:ext cx="3993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8AEF3CF-6245-4BE4-95CB-D428BF8FDB15}" type="slidenum">
              <a:rPr lang="lv-LV"/>
              <a:t>‹#›</a:t>
            </a:fld>
            <a:endParaRPr lang="lv-LV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75386507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lv-LV"/>
          </a:p>
        </p:txBody>
      </p:sp>
      <p:sp>
        <p:nvSpPr>
          <p:cNvPr id="1483966558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628650" y="1825625"/>
            <a:ext cx="38862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lv-LV"/>
          </a:p>
        </p:txBody>
      </p:sp>
      <p:sp>
        <p:nvSpPr>
          <p:cNvPr id="1282566433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4629150" y="1825625"/>
            <a:ext cx="38862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lv-LV"/>
          </a:p>
        </p:txBody>
      </p:sp>
      <p:sp>
        <p:nvSpPr>
          <p:cNvPr id="75559999" name="Slide Number Placeholder 7"/>
          <p:cNvSpPr txBox="1"/>
          <p:nvPr userDrawn="1"/>
        </p:nvSpPr>
        <p:spPr bwMode="auto">
          <a:xfrm>
            <a:off x="8765381" y="6454778"/>
            <a:ext cx="314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lv-LV"/>
            </a:defPPr>
            <a:lvl1pPr marL="0" algn="ctr" defTabSz="914400">
              <a:defRPr sz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78AEF3CF-6245-4BE4-95CB-D428BF8FDB15}" type="slidenum">
              <a:rPr lang="lv-LV" sz="1200"/>
              <a:t>‹#›</a:t>
            </a:fld>
            <a:endParaRPr lang="lv-LV" sz="1200"/>
          </a:p>
        </p:txBody>
      </p:sp>
      <p:sp>
        <p:nvSpPr>
          <p:cNvPr id="1641640263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1" y="6309578"/>
            <a:ext cx="3993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8AEF3CF-6245-4BE4-95CB-D428BF8FDB15}" type="slidenum">
              <a:rPr lang="lv-LV"/>
              <a:t>‹#›</a:t>
            </a:fld>
            <a:endParaRPr lang="lv-LV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74333987" name="Title 1"/>
          <p:cNvSpPr>
            <a:spLocks noGrp="1"/>
          </p:cNvSpPr>
          <p:nvPr>
            <p:ph type="title"/>
          </p:nvPr>
        </p:nvSpPr>
        <p:spPr bwMode="auto">
          <a:xfrm>
            <a:off x="629841" y="365128"/>
            <a:ext cx="7886700" cy="1325563"/>
          </a:xfrm>
        </p:spPr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lv-LV"/>
          </a:p>
        </p:txBody>
      </p:sp>
      <p:sp>
        <p:nvSpPr>
          <p:cNvPr id="146981217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Edit Master text styles</a:t>
            </a:r>
            <a:endParaRPr/>
          </a:p>
        </p:txBody>
      </p:sp>
      <p:sp>
        <p:nvSpPr>
          <p:cNvPr id="147371628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29842" y="2505074"/>
            <a:ext cx="3868340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lv-LV"/>
          </a:p>
        </p:txBody>
      </p:sp>
      <p:sp>
        <p:nvSpPr>
          <p:cNvPr id="308203752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Edit Master text styles</a:t>
            </a:r>
            <a:endParaRPr/>
          </a:p>
        </p:txBody>
      </p:sp>
      <p:sp>
        <p:nvSpPr>
          <p:cNvPr id="737394187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4629151" y="2505074"/>
            <a:ext cx="3887391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lv-LV"/>
          </a:p>
        </p:txBody>
      </p:sp>
      <p:sp>
        <p:nvSpPr>
          <p:cNvPr id="1413712337" name="Slide Number Placeholder 7"/>
          <p:cNvSpPr>
            <a:spLocks noGrp="1"/>
          </p:cNvSpPr>
          <p:nvPr>
            <p:ph type="sldNum" sz="quarter" idx="10"/>
          </p:nvPr>
        </p:nvSpPr>
        <p:spPr bwMode="auto">
          <a:xfrm>
            <a:off x="8492681" y="6309578"/>
            <a:ext cx="3993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8AEF3CF-6245-4BE4-95CB-D428BF8FDB15}" type="slidenum">
              <a:rPr lang="lv-LV"/>
              <a:t>‹#›</a:t>
            </a:fld>
            <a:endParaRPr lang="lv-LV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1615892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lv-LV"/>
          </a:p>
        </p:txBody>
      </p:sp>
      <p:sp>
        <p:nvSpPr>
          <p:cNvPr id="1517997006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1" y="6309578"/>
            <a:ext cx="3993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8AEF3CF-6245-4BE4-95CB-D428BF8FDB15}" type="slidenum">
              <a:rPr lang="lv-LV"/>
              <a:t>‹#›</a:t>
            </a:fld>
            <a:endParaRPr lang="lv-LV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4392173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1" y="6309578"/>
            <a:ext cx="3993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8AEF3CF-6245-4BE4-95CB-D428BF8FDB15}" type="slidenum">
              <a:rPr lang="lv-LV"/>
              <a:t>‹#›</a:t>
            </a:fld>
            <a:endParaRPr lang="lv-LV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6544085" name="Title 1"/>
          <p:cNvSpPr>
            <a:spLocks noGrp="1"/>
          </p:cNvSpPr>
          <p:nvPr>
            <p:ph type="title"/>
          </p:nvPr>
        </p:nvSpPr>
        <p:spPr bwMode="auto"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lv-LV"/>
          </a:p>
        </p:txBody>
      </p:sp>
      <p:sp>
        <p:nvSpPr>
          <p:cNvPr id="1870171993" name="Content Placeholder 2"/>
          <p:cNvSpPr>
            <a:spLocks noGrp="1"/>
          </p:cNvSpPr>
          <p:nvPr>
            <p:ph idx="1"/>
          </p:nvPr>
        </p:nvSpPr>
        <p:spPr bwMode="auto"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lv-LV"/>
          </a:p>
        </p:txBody>
      </p:sp>
      <p:sp>
        <p:nvSpPr>
          <p:cNvPr id="1069106426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Edit Master text styles</a:t>
            </a:r>
            <a:endParaRPr/>
          </a:p>
        </p:txBody>
      </p:sp>
      <p:sp>
        <p:nvSpPr>
          <p:cNvPr id="188094647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1" y="6309578"/>
            <a:ext cx="3993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8AEF3CF-6245-4BE4-95CB-D428BF8FDB15}" type="slidenum">
              <a:rPr lang="lv-LV"/>
              <a:t>‹#›</a:t>
            </a:fld>
            <a:endParaRPr lang="lv-LV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87378024" name="Title 1"/>
          <p:cNvSpPr>
            <a:spLocks noGrp="1"/>
          </p:cNvSpPr>
          <p:nvPr>
            <p:ph type="title"/>
          </p:nvPr>
        </p:nvSpPr>
        <p:spPr bwMode="auto"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>
                <a:solidFill>
                  <a:srgbClr val="008F55"/>
                </a:solidFill>
              </a:defRPr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lv-LV"/>
          </a:p>
        </p:txBody>
      </p:sp>
      <p:sp>
        <p:nvSpPr>
          <p:cNvPr id="1898926221" name="Picture Placeholder 2"/>
          <p:cNvSpPr>
            <a:spLocks noGrp="1"/>
          </p:cNvSpPr>
          <p:nvPr>
            <p:ph type="pic" idx="1"/>
          </p:nvPr>
        </p:nvSpPr>
        <p:spPr bwMode="auto"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lv-LV"/>
          </a:p>
        </p:txBody>
      </p:sp>
      <p:sp>
        <p:nvSpPr>
          <p:cNvPr id="322273568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>
                <a:solidFill>
                  <a:srgbClr val="545454"/>
                </a:solidFill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Edit Master text styles</a:t>
            </a:r>
            <a:endParaRPr/>
          </a:p>
        </p:txBody>
      </p:sp>
      <p:sp>
        <p:nvSpPr>
          <p:cNvPr id="650733622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1" y="6309578"/>
            <a:ext cx="3993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8AEF3CF-6245-4BE4-95CB-D428BF8FDB15}" type="slidenum">
              <a:rPr lang="lv-LV"/>
              <a:t>‹#›</a:t>
            </a:fld>
            <a:endParaRPr lang="lv-LV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Pr shadeToTitle="0">
        <a:blipFill>
          <a:blip r:embed="rId11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70860015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6243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lv-LV"/>
          </a:p>
        </p:txBody>
      </p:sp>
      <p:sp>
        <p:nvSpPr>
          <p:cNvPr id="184801991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2041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lv-LV"/>
          </a:p>
        </p:txBody>
      </p:sp>
      <p:sp>
        <p:nvSpPr>
          <p:cNvPr id="1879101102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1" y="6309578"/>
            <a:ext cx="3993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8AEF3CF-6245-4BE4-95CB-D428BF8FDB15}" type="slidenum">
              <a:rPr lang="lv-LV"/>
              <a:t>‹#›</a:t>
            </a:fld>
            <a:endParaRPr lang="lv-LV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1"/>
  <p:txStyles>
    <p:titleStyle>
      <a:lvl1pPr algn="l" defTabSz="914377">
        <a:lnSpc>
          <a:spcPct val="90000"/>
        </a:lnSpc>
        <a:spcBef>
          <a:spcPts val="0"/>
        </a:spcBef>
        <a:buNone/>
        <a:defRPr sz="4400">
          <a:solidFill>
            <a:srgbClr val="008F55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>
        <a:lnSpc>
          <a:spcPct val="90000"/>
        </a:lnSpc>
        <a:spcBef>
          <a:spcPts val="1000"/>
        </a:spcBef>
        <a:buClr>
          <a:srgbClr val="008F55"/>
        </a:buClr>
        <a:buFont typeface="Arial"/>
        <a:buChar char="•"/>
        <a:defRPr sz="2800">
          <a:solidFill>
            <a:srgbClr val="545454"/>
          </a:solidFill>
          <a:latin typeface="+mn-lt"/>
          <a:ea typeface="+mn-ea"/>
          <a:cs typeface="+mn-cs"/>
        </a:defRPr>
      </a:lvl1pPr>
      <a:lvl2pPr marL="685783" indent="-228594" algn="l" defTabSz="914377">
        <a:lnSpc>
          <a:spcPct val="90000"/>
        </a:lnSpc>
        <a:spcBef>
          <a:spcPts val="500"/>
        </a:spcBef>
        <a:buClr>
          <a:srgbClr val="008F55"/>
        </a:buClr>
        <a:buFont typeface="Arial"/>
        <a:buChar char="•"/>
        <a:defRPr sz="2400">
          <a:solidFill>
            <a:srgbClr val="545454"/>
          </a:solidFill>
          <a:latin typeface="+mn-lt"/>
          <a:ea typeface="+mn-ea"/>
          <a:cs typeface="+mn-cs"/>
        </a:defRPr>
      </a:lvl2pPr>
      <a:lvl3pPr marL="1142971" indent="-228594" algn="l" defTabSz="914377">
        <a:lnSpc>
          <a:spcPct val="90000"/>
        </a:lnSpc>
        <a:spcBef>
          <a:spcPts val="500"/>
        </a:spcBef>
        <a:buClr>
          <a:srgbClr val="008F55"/>
        </a:buClr>
        <a:buFont typeface="Arial"/>
        <a:buChar char="•"/>
        <a:defRPr sz="2000">
          <a:solidFill>
            <a:srgbClr val="545454"/>
          </a:solidFill>
          <a:latin typeface="+mn-lt"/>
          <a:ea typeface="+mn-ea"/>
          <a:cs typeface="+mn-cs"/>
        </a:defRPr>
      </a:lvl3pPr>
      <a:lvl4pPr marL="1600160" indent="-228594" algn="l" defTabSz="914377">
        <a:lnSpc>
          <a:spcPct val="90000"/>
        </a:lnSpc>
        <a:spcBef>
          <a:spcPts val="500"/>
        </a:spcBef>
        <a:buClr>
          <a:srgbClr val="008F55"/>
        </a:buClr>
        <a:buFont typeface="Arial"/>
        <a:buChar char="•"/>
        <a:defRPr sz="1800">
          <a:solidFill>
            <a:srgbClr val="545454"/>
          </a:solidFill>
          <a:latin typeface="+mn-lt"/>
          <a:ea typeface="+mn-ea"/>
          <a:cs typeface="+mn-cs"/>
        </a:defRPr>
      </a:lvl4pPr>
      <a:lvl5pPr marL="2057349" indent="-228594" algn="l" defTabSz="914377">
        <a:lnSpc>
          <a:spcPct val="90000"/>
        </a:lnSpc>
        <a:spcBef>
          <a:spcPts val="500"/>
        </a:spcBef>
        <a:buClr>
          <a:srgbClr val="008F55"/>
        </a:buClr>
        <a:buFont typeface="Arial"/>
        <a:buChar char="•"/>
        <a:defRPr sz="1800">
          <a:solidFill>
            <a:srgbClr val="545454"/>
          </a:solidFill>
          <a:latin typeface="+mn-lt"/>
          <a:ea typeface="+mn-ea"/>
          <a:cs typeface="+mn-cs"/>
        </a:defRPr>
      </a:lvl5pPr>
      <a:lvl6pPr marL="2514536" indent="-228594" algn="l" defTabSz="914377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v-LV"/>
      </a:defPPr>
      <a:lvl1pPr marL="0" algn="l" defTabSz="914377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7.jpg"/><Relationship Id="rId5" Type="http://schemas.openxmlformats.org/officeDocument/2006/relationships/image" Target="../media/image8.jp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Relationship Id="rId4" Type="http://schemas.openxmlformats.org/officeDocument/2006/relationships/image" Target="../media/image20.jp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4.png"/></Relationships>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5.jpg"/><Relationship Id="rId4" Type="http://schemas.openxmlformats.org/officeDocument/2006/relationships/image" Target="../media/image26.jpg"/><Relationship Id="rId5" Type="http://schemas.openxmlformats.org/officeDocument/2006/relationships/image" Target="../media/image27.jpg"/><Relationship Id="rId6" Type="http://schemas.openxmlformats.org/officeDocument/2006/relationships/image" Target="../media/image28.jpg"/></Relationships>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/Relationships>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2.png"/><Relationship Id="rId4" Type="http://schemas.openxmlformats.org/officeDocument/2006/relationships/image" Target="../media/image33.png"/></Relationships>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4.png"/></Relationships>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5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6.png"/></Relationships>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7.png"/></Relationships>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8.png"/></Relationships>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9.jpg"/></Relationships>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0.png"/></Relationships>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1.png"/></Relationships>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2.png"/></Relationships>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3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blipFill>
          <a:blip r:embed="rId3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00057111" name="Title 1"/>
          <p:cNvSpPr>
            <a:spLocks noGrp="1"/>
          </p:cNvSpPr>
          <p:nvPr>
            <p:ph type="ctrTitle"/>
          </p:nvPr>
        </p:nvSpPr>
        <p:spPr bwMode="auto">
          <a:xfrm>
            <a:off x="1115278" y="1473959"/>
            <a:ext cx="7537403" cy="1458676"/>
          </a:xfrm>
        </p:spPr>
        <p:txBody>
          <a:bodyPr vertOverflow="overflow" horzOverflow="overflow" vert="horz" wrap="square" lIns="91440" tIns="45720" rIns="91440" bIns="45720" numCol="1" spcCol="0" rtlCol="0" fromWordArt="0" anchor="b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lv-LV" sz="4400" b="0" i="0" u="none" strike="noStrike" cap="all" spc="0">
                <a:solidFill>
                  <a:srgbClr val="008F55"/>
                </a:solidFill>
                <a:latin typeface="Tahoma"/>
                <a:ea typeface="Tahoma"/>
                <a:cs typeface="Tahoma"/>
              </a:rPr>
              <a:t>X joslas raidīšanas sistēmas vadības bloka</a:t>
            </a:r>
            <a:endParaRPr lang="lv-LV" sz="4400" b="0" i="0" u="none" strike="noStrike" cap="all" spc="0">
              <a:solidFill>
                <a:srgbClr val="008F55"/>
              </a:solidFill>
              <a:latin typeface="Tahoma"/>
              <a:cs typeface="Tahoma"/>
            </a:endParaRPr>
          </a:p>
          <a:p>
            <a:pPr>
              <a:defRPr/>
            </a:pPr>
            <a:r>
              <a:rPr lang="lv-LV" sz="4400" b="0" i="0" u="none" strike="noStrike" cap="all" spc="0">
                <a:solidFill>
                  <a:srgbClr val="008F55"/>
                </a:solidFill>
                <a:latin typeface="Tahoma"/>
                <a:ea typeface="Tahoma"/>
                <a:cs typeface="Tahoma"/>
              </a:rPr>
              <a:t>prototipa izstrāde</a:t>
            </a:r>
            <a:endParaRPr lang="lv-LV" sz="4400" b="0" cap="all">
              <a:solidFill>
                <a:srgbClr val="008F55"/>
              </a:solidFill>
              <a:latin typeface="Tahoma"/>
              <a:ea typeface="Tahoma"/>
              <a:cs typeface="Tahoma"/>
            </a:endParaRPr>
          </a:p>
        </p:txBody>
      </p:sp>
      <p:sp>
        <p:nvSpPr>
          <p:cNvPr id="905910704" name="Subtitle 2"/>
          <p:cNvSpPr>
            <a:spLocks noGrp="1"/>
          </p:cNvSpPr>
          <p:nvPr>
            <p:ph type="subTitle" idx="1"/>
          </p:nvPr>
        </p:nvSpPr>
        <p:spPr bwMode="auto">
          <a:xfrm>
            <a:off x="-95535" y="3228043"/>
            <a:ext cx="9144000" cy="1655763"/>
          </a:xfrm>
        </p:spPr>
        <p:txBody>
          <a:bodyPr>
            <a:normAutofit/>
          </a:bodyPr>
          <a:lstStyle/>
          <a:p>
            <a:pPr algn="r">
              <a:defRPr/>
            </a:pPr>
            <a:r>
              <a:rPr lang="en-GB" sz="160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Autors:</a:t>
            </a:r>
            <a:endParaRPr lang="en-GB" sz="1600">
              <a:solidFill>
                <a:srgbClr val="545454"/>
              </a:solidFill>
              <a:latin typeface="Tahoma"/>
              <a:ea typeface="Tahoma"/>
              <a:cs typeface="Tahoma"/>
            </a:endParaRPr>
          </a:p>
          <a:p>
            <a:pPr algn="r">
              <a:defRPr/>
            </a:pPr>
            <a:r>
              <a:rPr lang="en-GB" sz="160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Rodrigo Laurinovičs</a:t>
            </a:r>
            <a:endParaRPr lang="en-GB" sz="1600">
              <a:solidFill>
                <a:srgbClr val="545454"/>
              </a:solidFill>
              <a:latin typeface="Tahoma"/>
              <a:ea typeface="Tahoma"/>
              <a:cs typeface="Tahoma"/>
            </a:endParaRPr>
          </a:p>
          <a:p>
            <a:pPr algn="r">
              <a:defRPr/>
            </a:pPr>
            <a:r>
              <a:rPr lang="en-GB" sz="160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Vadītājs:</a:t>
            </a:r>
            <a:br>
              <a:rPr lang="en-GB" sz="1600">
                <a:solidFill>
                  <a:srgbClr val="545454"/>
                </a:solidFill>
                <a:latin typeface="Tahoma"/>
                <a:ea typeface="Tahoma"/>
                <a:cs typeface="Tahoma"/>
              </a:rPr>
            </a:br>
            <a:r>
              <a:rPr lang="en-GB" sz="160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Mārcis Bleiders</a:t>
            </a:r>
            <a:endParaRPr lang="lv-LV" sz="1600">
              <a:solidFill>
                <a:srgbClr val="545454"/>
              </a:solidFill>
              <a:latin typeface="Tahoma"/>
              <a:ea typeface="Tahoma"/>
              <a:cs typeface="Tahom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77526480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628650" y="624327"/>
            <a:ext cx="4393718" cy="1325562"/>
          </a:xfrm>
        </p:spPr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Sistēmas izstrāde</a:t>
            </a:r>
            <a:endParaRPr/>
          </a:p>
        </p:txBody>
      </p:sp>
      <p:sp>
        <p:nvSpPr>
          <p:cNvPr id="1137680498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628C7EF-9E46-2BD7-9A1F-7F875D455660}" type="slidenum">
              <a:rPr lang="lv-LV"/>
              <a:t/>
            </a:fld>
            <a:endParaRPr lang="lv-LV"/>
          </a:p>
        </p:txBody>
      </p:sp>
      <p:pic>
        <p:nvPicPr>
          <p:cNvPr id="207000717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3879453" y="533219"/>
            <a:ext cx="5186460" cy="4389383"/>
          </a:xfrm>
          <a:prstGeom prst="rect">
            <a:avLst/>
          </a:prstGeom>
        </p:spPr>
      </p:pic>
      <p:pic>
        <p:nvPicPr>
          <p:cNvPr id="1080999744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33400" y="1861706"/>
            <a:ext cx="3846053" cy="4551947"/>
          </a:xfrm>
          <a:prstGeom prst="rect">
            <a:avLst/>
          </a:prstGeom>
        </p:spPr>
      </p:pic>
      <p:pic>
        <p:nvPicPr>
          <p:cNvPr id="1034483107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3879453" y="4469155"/>
            <a:ext cx="5000672" cy="23977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8217280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MCU programmas kods</a:t>
            </a:r>
            <a:endParaRPr/>
          </a:p>
        </p:txBody>
      </p:sp>
      <p:sp>
        <p:nvSpPr>
          <p:cNvPr id="304823551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C77B365-F5E0-FF57-4D2F-410E424A7E98}" type="slidenum">
              <a:rPr lang="lv-LV"/>
              <a:t/>
            </a:fld>
            <a:endParaRPr lang="lv-LV"/>
          </a:p>
        </p:txBody>
      </p:sp>
      <p:pic>
        <p:nvPicPr>
          <p:cNvPr id="128029800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860099" y="1595186"/>
            <a:ext cx="7423801" cy="48016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97061561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 sz="4400" b="0" i="0" u="none" strike="noStrike" cap="none" spc="0">
                <a:solidFill>
                  <a:srgbClr val="008F55"/>
                </a:solidFill>
                <a:latin typeface="+mj-lt"/>
                <a:ea typeface="+mj-ea"/>
                <a:cs typeface="+mj-cs"/>
              </a:rPr>
              <a:t>MCU programmas kods</a:t>
            </a:r>
            <a:endParaRPr sz="4400"/>
          </a:p>
        </p:txBody>
      </p:sp>
      <p:sp>
        <p:nvSpPr>
          <p:cNvPr id="1766528573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61B6CA7-7B1F-196D-D3D1-964FF078C095}" type="slidenum">
              <a:rPr lang="lv-LV"/>
              <a:t/>
            </a:fld>
            <a:endParaRPr lang="lv-LV"/>
          </a:p>
        </p:txBody>
      </p:sp>
      <p:pic>
        <p:nvPicPr>
          <p:cNvPr id="73829773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699115" y="1619928"/>
            <a:ext cx="5545752" cy="51049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40947790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Python skripts</a:t>
            </a:r>
            <a:endParaRPr/>
          </a:p>
        </p:txBody>
      </p:sp>
      <p:sp>
        <p:nvSpPr>
          <p:cNvPr id="1021154819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5D5F9061-8B00-9F76-5E4C-036531508FB9}" type="slidenum">
              <a:rPr lang="lv-LV"/>
              <a:t/>
            </a:fld>
            <a:endParaRPr lang="lv-LV"/>
          </a:p>
        </p:txBody>
      </p:sp>
      <p:pic>
        <p:nvPicPr>
          <p:cNvPr id="55549440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596454" y="1615338"/>
            <a:ext cx="7896224" cy="48767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7586427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Telemetrija un komandas</a:t>
            </a:r>
            <a:endParaRPr/>
          </a:p>
        </p:txBody>
      </p:sp>
      <p:sp>
        <p:nvSpPr>
          <p:cNvPr id="2135676395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A09FF767-7BA3-BAEE-AB14-206DB216D773}" type="slidenum">
              <a:rPr lang="lv-LV"/>
              <a:t/>
            </a:fld>
            <a:endParaRPr lang="lv-LV"/>
          </a:p>
        </p:txBody>
      </p:sp>
      <p:pic>
        <p:nvPicPr>
          <p:cNvPr id="1038903026" name=""/>
          <p:cNvPicPr>
            <a:picLocks noChangeAspect="1"/>
          </p:cNvPicPr>
          <p:nvPr/>
        </p:nvPicPr>
        <p:blipFill>
          <a:blip r:embed="rId3"/>
          <a:srcRect l="12057" t="0" r="0" b="0"/>
          <a:stretch/>
        </p:blipFill>
        <p:spPr bwMode="auto">
          <a:xfrm flipH="0" flipV="0">
            <a:off x="143607" y="1567713"/>
            <a:ext cx="4272026" cy="4924424"/>
          </a:xfrm>
          <a:prstGeom prst="rect">
            <a:avLst/>
          </a:prstGeom>
        </p:spPr>
      </p:pic>
      <p:pic>
        <p:nvPicPr>
          <p:cNvPr id="1573229559" name=""/>
          <p:cNvPicPr>
            <a:picLocks noChangeAspect="1"/>
          </p:cNvPicPr>
          <p:nvPr/>
        </p:nvPicPr>
        <p:blipFill>
          <a:blip r:embed="rId4"/>
          <a:srcRect l="12646" t="0" r="0" b="0"/>
          <a:stretch/>
        </p:blipFill>
        <p:spPr bwMode="auto">
          <a:xfrm flipH="0" flipV="0">
            <a:off x="4666291" y="1567713"/>
            <a:ext cx="4276704" cy="1314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73758636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Gala prototips</a:t>
            </a:r>
            <a:endParaRPr/>
          </a:p>
        </p:txBody>
      </p:sp>
      <p:sp>
        <p:nvSpPr>
          <p:cNvPr id="515840369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0A1913DD-B8DF-F67C-B367-74A3AECF54DB}" type="slidenum">
              <a:rPr lang="lv-LV"/>
              <a:t/>
            </a:fld>
            <a:endParaRPr lang="lv-LV"/>
          </a:p>
        </p:txBody>
      </p:sp>
      <p:pic>
        <p:nvPicPr>
          <p:cNvPr id="141952743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16199969">
            <a:off x="2690331" y="547724"/>
            <a:ext cx="3763337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53338178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Darba punkta testu</a:t>
            </a:r>
            <a:endParaRPr/>
          </a:p>
        </p:txBody>
      </p:sp>
      <p:sp>
        <p:nvSpPr>
          <p:cNvPr id="145526595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AA82B989-8644-E31D-E5B2-7672D8A1F056}" type="slidenum">
              <a:rPr lang="lv-LV"/>
              <a:t/>
            </a:fld>
            <a:endParaRPr lang="lv-LV"/>
          </a:p>
        </p:txBody>
      </p:sp>
      <p:pic>
        <p:nvPicPr>
          <p:cNvPr id="114459985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-20609" y="1594184"/>
            <a:ext cx="4207451" cy="2524470"/>
          </a:xfrm>
          <a:prstGeom prst="rect">
            <a:avLst/>
          </a:prstGeom>
        </p:spPr>
      </p:pic>
      <p:pic>
        <p:nvPicPr>
          <p:cNvPr id="1501776745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4897039" y="1594184"/>
            <a:ext cx="4236118" cy="2541670"/>
          </a:xfrm>
          <a:prstGeom prst="rect">
            <a:avLst/>
          </a:prstGeom>
        </p:spPr>
      </p:pic>
      <p:pic>
        <p:nvPicPr>
          <p:cNvPr id="866203782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-20609" y="4319670"/>
            <a:ext cx="4207451" cy="2524470"/>
          </a:xfrm>
          <a:prstGeom prst="rect">
            <a:avLst/>
          </a:prstGeom>
        </p:spPr>
      </p:pic>
      <p:pic>
        <p:nvPicPr>
          <p:cNvPr id="1984747064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 flipH="0" flipV="0">
            <a:off x="4897039" y="4319670"/>
            <a:ext cx="4236118" cy="25416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6507621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Elektrobarošanas tests</a:t>
            </a:r>
            <a:endParaRPr/>
          </a:p>
        </p:txBody>
      </p:sp>
      <p:sp>
        <p:nvSpPr>
          <p:cNvPr id="1070839552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D7DCCAA9-1C8E-CA82-A765-A48BF3C8C6DC}" type="slidenum">
              <a:rPr lang="lv-LV"/>
              <a:t/>
            </a:fld>
            <a:endParaRPr lang="lv-LV"/>
          </a:p>
        </p:txBody>
      </p:sp>
      <p:pic>
        <p:nvPicPr>
          <p:cNvPr id="127493206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85557" y="1823301"/>
            <a:ext cx="4943475" cy="4486275"/>
          </a:xfrm>
          <a:prstGeom prst="rect">
            <a:avLst/>
          </a:prstGeom>
        </p:spPr>
      </p:pic>
      <p:pic>
        <p:nvPicPr>
          <p:cNvPr id="805841648" name=""/>
          <p:cNvPicPr>
            <a:picLocks noChangeAspect="1"/>
          </p:cNvPicPr>
          <p:nvPr/>
        </p:nvPicPr>
        <p:blipFill>
          <a:blip r:embed="rId4"/>
          <a:srcRect l="22335" t="18800" r="21420" b="0"/>
          <a:stretch/>
        </p:blipFill>
        <p:spPr bwMode="auto">
          <a:xfrm flipH="0" flipV="0">
            <a:off x="5123774" y="2842393"/>
            <a:ext cx="3768223" cy="24480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6023040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Tīkla tests</a:t>
            </a:r>
            <a:endParaRPr/>
          </a:p>
        </p:txBody>
      </p:sp>
      <p:sp>
        <p:nvSpPr>
          <p:cNvPr id="381631275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DC13D4D6-9359-0932-A75D-E62603ECD88F}" type="slidenum">
              <a:rPr lang="lv-LV"/>
              <a:t/>
            </a:fld>
            <a:endParaRPr lang="lv-LV"/>
          </a:p>
        </p:txBody>
      </p:sp>
      <p:pic>
        <p:nvPicPr>
          <p:cNvPr id="87165258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476876" y="1781676"/>
            <a:ext cx="5810249" cy="1371600"/>
          </a:xfrm>
          <a:prstGeom prst="rect">
            <a:avLst/>
          </a:prstGeom>
        </p:spPr>
      </p:pic>
      <p:pic>
        <p:nvPicPr>
          <p:cNvPr id="1981207302" name=""/>
          <p:cNvPicPr>
            <a:picLocks noChangeAspect="1"/>
          </p:cNvPicPr>
          <p:nvPr/>
        </p:nvPicPr>
        <p:blipFill>
          <a:blip r:embed="rId4"/>
          <a:srcRect l="0" t="58524" r="0" b="0"/>
          <a:stretch/>
        </p:blipFill>
        <p:spPr bwMode="auto">
          <a:xfrm flipH="0" flipV="0">
            <a:off x="0" y="3482592"/>
            <a:ext cx="9143999" cy="715448"/>
          </a:xfrm>
          <a:prstGeom prst="rect">
            <a:avLst/>
          </a:prstGeom>
        </p:spPr>
      </p:pic>
      <p:pic>
        <p:nvPicPr>
          <p:cNvPr id="1689248508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1510213" y="4421036"/>
            <a:ext cx="5743574" cy="1828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5414813" name="Title 1"/>
          <p:cNvSpPr>
            <a:spLocks noGrp="1"/>
          </p:cNvSpPr>
          <p:nvPr>
            <p:ph type="title"/>
          </p:nvPr>
        </p:nvSpPr>
        <p:spPr bwMode="auto">
          <a:xfrm>
            <a:off x="605980" y="2766218"/>
            <a:ext cx="7886700" cy="1325562"/>
          </a:xfrm>
        </p:spPr>
        <p:txBody>
          <a:bodyPr/>
          <a:lstStyle>
            <a:lvl1pPr>
              <a:defRPr b="0"/>
            </a:lvl1pPr>
          </a:lstStyle>
          <a:p>
            <a:pPr algn="ctr">
              <a:defRPr/>
            </a:pPr>
            <a:r>
              <a:rPr lang="en-GB"/>
              <a:t>Demonstrācija</a:t>
            </a:r>
            <a:endParaRPr/>
          </a:p>
        </p:txBody>
      </p:sp>
      <p:sp>
        <p:nvSpPr>
          <p:cNvPr id="265160191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9A5BF9A-A4AE-5762-413D-5C3C49B49FD1}" type="slidenum">
              <a:rPr lang="lv-LV"/>
              <a:t/>
            </a:fld>
            <a:endParaRPr lang="lv-LV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06862818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Mērķis</a:t>
            </a:r>
            <a:endParaRPr/>
          </a:p>
        </p:txBody>
      </p:sp>
      <p:sp>
        <p:nvSpPr>
          <p:cNvPr id="1138530741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marL="228593" marR="0" indent="-228593" algn="l">
              <a:lnSpc>
                <a:spcPct val="87000"/>
              </a:lnSpc>
              <a:spcBef>
                <a:spcPts val="999"/>
              </a:spcBef>
              <a:spcAft>
                <a:spcPts val="0"/>
              </a:spcAft>
              <a:buClr>
                <a:srgbClr val="008F55"/>
              </a:buClr>
              <a:buFont typeface="Arial"/>
              <a:buChar char="•"/>
              <a:defRPr/>
            </a:pPr>
            <a:r>
              <a:rPr lang="en-GB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VSRC </a:t>
            </a:r>
            <a:r>
              <a:rPr lang="en-GB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notiek darbs pie radioteleskopu komer</a:t>
            </a:r>
            <a:r>
              <a:rPr lang="en-GB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cializācijas, izmantojot antenas kā bāzes stacijas satelītu un kosmosa izpētes misijām</a:t>
            </a:r>
            <a:endParaRPr sz="2000" b="0" i="0" u="none" strike="noStrike" cap="none" spc="0">
              <a:solidFill>
                <a:srgbClr val="545454"/>
              </a:solidFill>
              <a:latin typeface="Tahoma"/>
              <a:ea typeface="Tahoma"/>
              <a:cs typeface="Tahoma"/>
            </a:endParaRPr>
          </a:p>
          <a:p>
            <a:pPr marL="228593" marR="0" indent="-228593" algn="l">
              <a:lnSpc>
                <a:spcPct val="87000"/>
              </a:lnSpc>
              <a:spcBef>
                <a:spcPts val="999"/>
              </a:spcBef>
              <a:spcAft>
                <a:spcPts val="0"/>
              </a:spcAft>
              <a:buClr>
                <a:srgbClr val="008F55"/>
              </a:buClr>
              <a:buFont typeface="Arial"/>
              <a:buChar char="•"/>
              <a:defRPr/>
            </a:pPr>
            <a:r>
              <a:rPr lang="en-GB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S/X diapazona raiduztvērējs RT16 radioteleskopam,</a:t>
            </a:r>
            <a:r>
              <a:rPr lang="en-GB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 </a:t>
            </a:r>
            <a:r>
              <a:rPr lang="en-GB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kur daļa no tā ir X diapazona (No 7.25 GHz līdz 7.75 </a:t>
            </a:r>
            <a:r>
              <a:rPr lang="en-GB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GHz) raidītājs</a:t>
            </a:r>
            <a:endParaRPr sz="2000" b="0" i="0" u="none" strike="noStrike" cap="none" spc="0">
              <a:solidFill>
                <a:srgbClr val="545454"/>
              </a:solidFill>
              <a:latin typeface="Tahoma"/>
              <a:ea typeface="Tahoma"/>
              <a:cs typeface="Tahoma"/>
            </a:endParaRPr>
          </a:p>
          <a:p>
            <a:pPr marL="228593" marR="0" indent="-228593" algn="l">
              <a:lnSpc>
                <a:spcPct val="87000"/>
              </a:lnSpc>
              <a:spcBef>
                <a:spcPts val="999"/>
              </a:spcBef>
              <a:spcAft>
                <a:spcPts val="0"/>
              </a:spcAft>
              <a:buClr>
                <a:srgbClr val="008F55"/>
              </a:buClr>
              <a:buFont typeface="Arial"/>
              <a:buChar char="•"/>
              <a:defRPr/>
            </a:pPr>
            <a:r>
              <a:rPr lang="lv-LV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Raidītāja vadībai ir jaizstrādā vadības bloka risinājums</a:t>
            </a:r>
            <a:r>
              <a:rPr lang="en-GB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, kurš to pasargā no:</a:t>
            </a:r>
            <a:endParaRPr sz="2000" b="0" i="0" u="none" strike="noStrike" cap="none" spc="0">
              <a:solidFill>
                <a:srgbClr val="545454"/>
              </a:solidFill>
              <a:latin typeface="Tahoma"/>
              <a:ea typeface="Tahoma"/>
              <a:cs typeface="Tahoma"/>
            </a:endParaRPr>
          </a:p>
          <a:p>
            <a:pPr marL="628643" marR="0" lvl="1" indent="-228593" algn="l">
              <a:lnSpc>
                <a:spcPct val="87000"/>
              </a:lnSpc>
              <a:spcBef>
                <a:spcPts val="999"/>
              </a:spcBef>
              <a:spcAft>
                <a:spcPts val="0"/>
              </a:spcAft>
              <a:buClr>
                <a:srgbClr val="008F55"/>
              </a:buClr>
              <a:buFont typeface="Arial"/>
              <a:buChar char="•"/>
              <a:defRPr/>
            </a:pPr>
            <a:r>
              <a:rPr lang="lv-LV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pastiprinātāju no pārkaršanas</a:t>
            </a:r>
            <a:endParaRPr sz="2000" b="0" i="0" u="none" strike="noStrike" cap="none" spc="0">
              <a:solidFill>
                <a:srgbClr val="545454"/>
              </a:solidFill>
              <a:latin typeface="Tahoma"/>
              <a:ea typeface="Tahoma"/>
              <a:cs typeface="Tahoma"/>
            </a:endParaRPr>
          </a:p>
          <a:p>
            <a:pPr marL="628643" marR="0" lvl="1" indent="-228593" algn="l">
              <a:lnSpc>
                <a:spcPct val="87000"/>
              </a:lnSpc>
              <a:spcBef>
                <a:spcPts val="999"/>
              </a:spcBef>
              <a:spcAft>
                <a:spcPts val="0"/>
              </a:spcAft>
              <a:buClr>
                <a:srgbClr val="008F55"/>
              </a:buClr>
              <a:buFont typeface="Arial"/>
              <a:buChar char="•"/>
              <a:defRPr/>
            </a:pPr>
            <a:r>
              <a:rPr lang="lv-LV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pārsprieguma</a:t>
            </a:r>
            <a:endParaRPr sz="2000" b="0" i="0" u="none" strike="noStrike" cap="none" spc="0">
              <a:solidFill>
                <a:srgbClr val="545454"/>
              </a:solidFill>
              <a:latin typeface="Tahoma"/>
              <a:ea typeface="Tahoma"/>
              <a:cs typeface="Tahoma"/>
            </a:endParaRPr>
          </a:p>
          <a:p>
            <a:pPr marL="628643" marR="0" lvl="1" indent="-228593" algn="l">
              <a:lnSpc>
                <a:spcPct val="87000"/>
              </a:lnSpc>
              <a:spcBef>
                <a:spcPts val="999"/>
              </a:spcBef>
              <a:spcAft>
                <a:spcPts val="0"/>
              </a:spcAft>
              <a:buClr>
                <a:srgbClr val="008F55"/>
              </a:buClr>
              <a:buFont typeface="Arial"/>
              <a:buChar char="•"/>
              <a:defRPr/>
            </a:pPr>
            <a:r>
              <a:rPr lang="lv-LV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pārstrāvas</a:t>
            </a:r>
            <a:endParaRPr sz="2000" b="0" i="0" u="none" strike="noStrike" cap="none" spc="0">
              <a:solidFill>
                <a:srgbClr val="545454"/>
              </a:solidFill>
              <a:latin typeface="Tahoma"/>
              <a:ea typeface="Tahoma"/>
              <a:cs typeface="Tahoma"/>
            </a:endParaRPr>
          </a:p>
          <a:p>
            <a:pPr marL="228593" marR="0" lvl="0" indent="-228593" algn="l">
              <a:lnSpc>
                <a:spcPct val="87000"/>
              </a:lnSpc>
              <a:spcBef>
                <a:spcPts val="999"/>
              </a:spcBef>
              <a:spcAft>
                <a:spcPts val="0"/>
              </a:spcAft>
              <a:buClr>
                <a:srgbClr val="008F55"/>
              </a:buClr>
              <a:buFont typeface="Arial"/>
              <a:buChar char="•"/>
              <a:defRPr/>
            </a:pPr>
            <a:r>
              <a:rPr lang="en-GB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Atstarotās un izstarotās jaudas mērīšana</a:t>
            </a:r>
            <a:endParaRPr lang="en-GB" sz="2800" b="0" i="0" u="none" strike="noStrike" cap="none" spc="0">
              <a:solidFill>
                <a:srgbClr val="545454"/>
              </a:solidFill>
              <a:latin typeface="Tahoma"/>
              <a:cs typeface="Tahoma"/>
            </a:endParaRPr>
          </a:p>
        </p:txBody>
      </p:sp>
      <p:sp>
        <p:nvSpPr>
          <p:cNvPr id="15569959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A4871C31-6300-BF8A-753D-27EFD45D1A96}" type="slidenum">
              <a:rPr lang="lv-LV"/>
              <a:t/>
            </a:fld>
            <a:endParaRPr lang="lv-LV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33318873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Recenzenta jautājums nr.1</a:t>
            </a:r>
            <a:endParaRPr/>
          </a:p>
        </p:txBody>
      </p:sp>
      <p:sp>
        <p:nvSpPr>
          <p:cNvPr id="245852186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5000" lnSpcReduction="1000"/>
          </a:bodyPr>
          <a:lstStyle/>
          <a:p>
            <a:pPr marL="0" indent="0">
              <a:buClr>
                <a:srgbClr val="008F55"/>
              </a:buClr>
              <a:buFont typeface="Arial"/>
              <a:buNone/>
              <a:defRPr/>
            </a:pPr>
            <a:r>
              <a:rPr lang="en-GB" sz="28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S</a:t>
            </a:r>
            <a:r>
              <a:rPr lang="lv-LV" sz="28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istēmā pastāv riski, ja rodas elektrības pārrāvums?</a:t>
            </a:r>
            <a:endParaRPr/>
          </a:p>
          <a:p>
            <a:pPr marL="0" indent="0">
              <a:buClr>
                <a:srgbClr val="008F55"/>
              </a:buClr>
              <a:buFont typeface="Arial"/>
              <a:buNone/>
              <a:defRPr/>
            </a:pPr>
            <a:r>
              <a:rPr lang="en-GB"/>
              <a:t>Atbilde: Nē, jo ja rodas elektrības pārrāvums, tad arī ģenerētais signāls tiek pārauts, vismaz tas ir RT-16 gadījumā. Ja tiek mākslīgi izveidots laboratoriijas apstākļos testa stends, kur ar signāla ģenerātoru tiek atvienota elektrobarošana visai sistēmai, tad arī nekas netiks sabojāts, jo 0 dBm jaudas signāls netiks pastiprināts.</a:t>
            </a:r>
            <a:endParaRPr lang="en-GB"/>
          </a:p>
          <a:p>
            <a:pPr marL="0" indent="0">
              <a:buClr>
                <a:srgbClr val="008F55"/>
              </a:buClr>
              <a:buFont typeface="Arial"/>
              <a:buNone/>
              <a:defRPr/>
            </a:pPr>
            <a:endParaRPr/>
          </a:p>
        </p:txBody>
      </p:sp>
      <p:sp>
        <p:nvSpPr>
          <p:cNvPr id="1262154466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E4D310B-F3F9-5433-F106-BD9FCCB771AB}" type="slidenum">
              <a:rPr lang="lv-LV"/>
              <a:t/>
            </a:fld>
            <a:endParaRPr lang="lv-LV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64284390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 sz="4400" b="0" i="0" u="none" strike="noStrike" cap="none" spc="0">
                <a:solidFill>
                  <a:srgbClr val="008F55"/>
                </a:solidFill>
                <a:latin typeface="+mj-lt"/>
                <a:ea typeface="+mj-ea"/>
                <a:cs typeface="+mj-cs"/>
              </a:rPr>
              <a:t>Recenzenta jautājums nr.2</a:t>
            </a:r>
            <a:endParaRPr sz="4400"/>
          </a:p>
        </p:txBody>
      </p:sp>
      <p:sp>
        <p:nvSpPr>
          <p:cNvPr id="1287252646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marL="0" indent="0">
              <a:buClr>
                <a:srgbClr val="008F55"/>
              </a:buClr>
              <a:buFont typeface="Arial"/>
              <a:buNone/>
              <a:defRPr/>
            </a:pPr>
            <a:r>
              <a:rPr lang="en-GB" sz="28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V</a:t>
            </a:r>
            <a:r>
              <a:rPr lang="lv-LV" sz="28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eikto testa mērījumu precizitāte; RMS jaudas mērītāja precizitāte; ADC trokšņu ietekme uz mērījumu</a:t>
            </a:r>
            <a:r>
              <a:rPr lang="en-GB"/>
              <a:t>.</a:t>
            </a:r>
            <a:endParaRPr lang="en-GB"/>
          </a:p>
          <a:p>
            <a:pPr marL="0" indent="0">
              <a:buClr>
                <a:srgbClr val="008F55"/>
              </a:buClr>
              <a:buFont typeface="Arial"/>
              <a:buNone/>
              <a:defRPr/>
            </a:pPr>
            <a:r>
              <a:rPr lang="en-GB"/>
              <a:t>Atbilde:</a:t>
            </a:r>
            <a:endParaRPr/>
          </a:p>
        </p:txBody>
      </p:sp>
      <p:sp>
        <p:nvSpPr>
          <p:cNvPr id="457378716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825E1C0-1E0F-E77D-3316-574CC0526E74}" type="slidenum">
              <a:rPr lang="lv-LV"/>
              <a:t/>
            </a:fld>
            <a:endParaRPr lang="lv-LV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8896989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 sz="4400" b="0" i="0" u="none" strike="noStrike" cap="none" spc="0">
                <a:solidFill>
                  <a:srgbClr val="008F55"/>
                </a:solidFill>
                <a:latin typeface="+mj-lt"/>
                <a:ea typeface="+mj-ea"/>
                <a:cs typeface="+mj-cs"/>
              </a:rPr>
              <a:t>Recenzenta jautājums nr.3</a:t>
            </a:r>
            <a:endParaRPr sz="4400"/>
          </a:p>
        </p:txBody>
      </p:sp>
      <p:sp>
        <p:nvSpPr>
          <p:cNvPr id="1629836422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5000" lnSpcReduction="1000"/>
          </a:bodyPr>
          <a:lstStyle/>
          <a:p>
            <a:pPr marL="0" indent="0">
              <a:buClr>
                <a:srgbClr val="008F55"/>
              </a:buClr>
              <a:buFont typeface="Arial"/>
              <a:buNone/>
              <a:defRPr/>
            </a:pPr>
            <a:r>
              <a:rPr lang="en-GB" sz="28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N</a:t>
            </a:r>
            <a:r>
              <a:rPr lang="lv-LV" sz="28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o 2.3. apakšnodaļas apraksta sekot, ja rezervējat vienai binārās vērtības glabāšanai veselus 4 baitus katram; kāpēc šāda izšķērdība? ar kādu C paņēmienu to var padarīt optimālāku, nodemonstrēt, kā tas izskatītos kodā</a:t>
            </a:r>
            <a:r>
              <a:rPr lang="en-GB"/>
              <a:t>.</a:t>
            </a:r>
            <a:endParaRPr lang="en-GB"/>
          </a:p>
          <a:p>
            <a:pPr marL="0" indent="0">
              <a:buClr>
                <a:srgbClr val="008F55"/>
              </a:buClr>
              <a:buFont typeface="Arial"/>
              <a:buNone/>
              <a:defRPr/>
            </a:pPr>
            <a:r>
              <a:rPr lang="en-GB"/>
              <a:t>Atbilde: Ar bitu bīdīšanu 32-bit reģistrā</a:t>
            </a:r>
            <a:endParaRPr lang="en-GB"/>
          </a:p>
          <a:p>
            <a:pPr marL="0" indent="0">
              <a:buClr>
                <a:srgbClr val="008F55"/>
              </a:buClr>
              <a:buFont typeface="Arial"/>
              <a:buNone/>
              <a:defRPr/>
            </a:pPr>
            <a:r>
              <a:rPr lang="en-GB"/>
              <a:t>(1 &lt;&lt; 31) | (1 &lt;&lt; 30) | ... | (1 &lt;&lt; 1) | (1 &lt;&lt; 0)</a:t>
            </a:r>
            <a:endParaRPr lang="en-GB"/>
          </a:p>
          <a:p>
            <a:pPr marL="0" indent="0">
              <a:buClr>
                <a:srgbClr val="008F55"/>
              </a:buClr>
              <a:buFont typeface="Arial"/>
              <a:buNone/>
              <a:defRPr/>
            </a:pPr>
            <a:endParaRPr lang="en-GB"/>
          </a:p>
          <a:p>
            <a:pPr marL="0" indent="0">
              <a:buClr>
                <a:srgbClr val="008F55"/>
              </a:buClr>
              <a:buFont typeface="Arial"/>
              <a:buNone/>
              <a:defRPr/>
            </a:pPr>
            <a:endParaRPr/>
          </a:p>
        </p:txBody>
      </p:sp>
      <p:sp>
        <p:nvSpPr>
          <p:cNvPr id="1601557941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8C51420E-A8CF-BBA4-19D9-FF12A03CB652}" type="slidenum">
              <a:rPr lang="lv-LV"/>
              <a:t/>
            </a:fld>
            <a:endParaRPr lang="lv-LV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657201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 sz="4400" b="0" i="0" u="none" strike="noStrike" cap="none" spc="0">
                <a:solidFill>
                  <a:srgbClr val="008F55"/>
                </a:solidFill>
                <a:latin typeface="Tahoma"/>
                <a:ea typeface="Arial"/>
                <a:cs typeface="Arial"/>
              </a:rPr>
              <a:t>Recenzenta jautājums nr.4</a:t>
            </a:r>
            <a:endParaRPr/>
          </a:p>
        </p:txBody>
      </p:sp>
      <p:sp>
        <p:nvSpPr>
          <p:cNvPr id="967244780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marL="0" indent="0">
              <a:buClr>
                <a:srgbClr val="008F55"/>
              </a:buClr>
              <a:buFont typeface="Arial"/>
              <a:buNone/>
              <a:defRPr/>
            </a:pPr>
            <a:r>
              <a:rPr lang="en-GB" sz="28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K</a:t>
            </a:r>
            <a:r>
              <a:rPr lang="lv-LV" sz="28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ādi sagatavošanās darbi ir vajadzīgi, lai testētu reālu raidīšanu ar +50dBm, izmantojot RT-16?</a:t>
            </a:r>
            <a:endParaRPr/>
          </a:p>
          <a:p>
            <a:pPr marL="0" indent="0">
              <a:buClr>
                <a:srgbClr val="008F55"/>
              </a:buClr>
              <a:buFont typeface="Arial"/>
              <a:buNone/>
              <a:defRPr/>
            </a:pPr>
            <a:endParaRPr/>
          </a:p>
          <a:p>
            <a:pPr marL="0" indent="0">
              <a:buClr>
                <a:srgbClr val="008F55"/>
              </a:buClr>
              <a:buFont typeface="Arial"/>
              <a:buNone/>
              <a:defRPr/>
            </a:pPr>
            <a:r>
              <a:rPr lang="en-GB"/>
              <a:t>Atbilde: Darba izstrāde ir novesta līdz stāvoklim, kad tas var tikt darīts un bija.</a:t>
            </a:r>
            <a:endParaRPr lang="en-GB"/>
          </a:p>
        </p:txBody>
      </p:sp>
      <p:sp>
        <p:nvSpPr>
          <p:cNvPr id="297071249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9E10960-F852-3853-BD24-BF88E4A6676D}" type="slidenum">
              <a:rPr lang="lv-LV"/>
              <a:t/>
            </a:fld>
            <a:endParaRPr lang="lv-LV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42985821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F003C44C-0328-DF67-BC40-E3803242FCDF}" type="slidenum">
              <a:rPr lang="lv-LV"/>
              <a:t/>
            </a:fld>
            <a:endParaRPr lang="lv-LV"/>
          </a:p>
        </p:txBody>
      </p:sp>
      <p:pic>
        <p:nvPicPr>
          <p:cNvPr id="188843071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689768" y="1316975"/>
            <a:ext cx="5922731" cy="499260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22919361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B900ADD-D779-2B0F-1554-5477006192AF}" type="slidenum">
              <a:rPr lang="lv-LV"/>
              <a:t/>
            </a:fld>
            <a:endParaRPr lang="lv-LV"/>
          </a:p>
        </p:txBody>
      </p:sp>
      <p:pic>
        <p:nvPicPr>
          <p:cNvPr id="578352373" name=""/>
          <p:cNvPicPr>
            <a:picLocks noChangeAspect="1"/>
          </p:cNvPicPr>
          <p:nvPr/>
        </p:nvPicPr>
        <p:blipFill>
          <a:blip r:embed="rId3"/>
          <a:srcRect l="0" t="36671" r="0" b="23001"/>
          <a:stretch/>
        </p:blipFill>
        <p:spPr bwMode="auto">
          <a:xfrm flipH="0" flipV="0">
            <a:off x="1047" y="4070367"/>
            <a:ext cx="3857625" cy="2765592"/>
          </a:xfrm>
          <a:prstGeom prst="rect">
            <a:avLst/>
          </a:prstGeom>
        </p:spPr>
      </p:pic>
      <p:pic>
        <p:nvPicPr>
          <p:cNvPr id="1125825569" name=""/>
          <p:cNvPicPr>
            <a:picLocks noChangeAspect="1"/>
          </p:cNvPicPr>
          <p:nvPr/>
        </p:nvPicPr>
        <p:blipFill>
          <a:blip r:embed="rId4"/>
          <a:srcRect l="0" t="32651" r="0" b="7995"/>
          <a:stretch/>
        </p:blipFill>
        <p:spPr bwMode="auto">
          <a:xfrm flipH="0" flipV="0">
            <a:off x="2924" y="0"/>
            <a:ext cx="3855748" cy="4070367"/>
          </a:xfrm>
          <a:prstGeom prst="rect">
            <a:avLst/>
          </a:prstGeom>
        </p:spPr>
      </p:pic>
      <p:pic>
        <p:nvPicPr>
          <p:cNvPr id="491343443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3858672" y="0"/>
            <a:ext cx="5324616" cy="4333757"/>
          </a:xfrm>
          <a:prstGeom prst="rect">
            <a:avLst/>
          </a:prstGeom>
        </p:spPr>
      </p:pic>
      <p:pic>
        <p:nvPicPr>
          <p:cNvPr id="856578459" name=""/>
          <p:cNvPicPr>
            <a:picLocks noChangeAspect="1"/>
          </p:cNvPicPr>
          <p:nvPr/>
        </p:nvPicPr>
        <p:blipFill>
          <a:blip r:embed="rId6"/>
          <a:srcRect l="3538" t="46418" r="58557" b="15813"/>
          <a:stretch/>
        </p:blipFill>
        <p:spPr bwMode="auto">
          <a:xfrm rot="16199969" flipH="0" flipV="0">
            <a:off x="4856148" y="3271646"/>
            <a:ext cx="2586047" cy="45809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8258259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Elektrobarošana</a:t>
            </a:r>
            <a:endParaRPr/>
          </a:p>
        </p:txBody>
      </p:sp>
      <p:sp>
        <p:nvSpPr>
          <p:cNvPr id="1787646786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81CA12E3-F6F2-876F-81D0-EC2B4BF4A4E4}" type="slidenum">
              <a:rPr lang="lv-LV"/>
              <a:t/>
            </a:fld>
            <a:endParaRPr lang="lv-LV"/>
          </a:p>
        </p:txBody>
      </p:sp>
      <p:pic>
        <p:nvPicPr>
          <p:cNvPr id="66127817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681566" y="1536876"/>
            <a:ext cx="3958322" cy="1532641"/>
          </a:xfrm>
          <a:prstGeom prst="rect">
            <a:avLst/>
          </a:prstGeom>
        </p:spPr>
      </p:pic>
      <p:pic>
        <p:nvPicPr>
          <p:cNvPr id="1296052449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4692205" y="1721731"/>
            <a:ext cx="3800475" cy="2695574"/>
          </a:xfrm>
          <a:prstGeom prst="rect">
            <a:avLst/>
          </a:prstGeom>
        </p:spPr>
      </p:pic>
      <p:pic>
        <p:nvPicPr>
          <p:cNvPr id="1087960294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755320" y="3069519"/>
            <a:ext cx="3810814" cy="33333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93724093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 sz="4400" b="0" i="0" u="none" strike="noStrike" cap="none" spc="0">
                <a:solidFill>
                  <a:srgbClr val="008F55"/>
                </a:solidFill>
                <a:latin typeface="+mj-lt"/>
                <a:ea typeface="+mj-ea"/>
                <a:cs typeface="+mj-cs"/>
              </a:rPr>
              <a:t>Elektrobarošana</a:t>
            </a:r>
            <a:endParaRPr sz="4400"/>
          </a:p>
        </p:txBody>
      </p:sp>
      <p:sp>
        <p:nvSpPr>
          <p:cNvPr id="1930931483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A997BB2B-540A-24B2-C480-D2DD015D2231}" type="slidenum">
              <a:rPr lang="lv-LV"/>
              <a:t/>
            </a:fld>
            <a:endParaRPr lang="lv-LV"/>
          </a:p>
        </p:txBody>
      </p:sp>
      <p:pic>
        <p:nvPicPr>
          <p:cNvPr id="20729766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64242" y="1949890"/>
            <a:ext cx="3952874" cy="2819399"/>
          </a:xfrm>
          <a:prstGeom prst="rect">
            <a:avLst/>
          </a:prstGeom>
        </p:spPr>
      </p:pic>
      <p:pic>
        <p:nvPicPr>
          <p:cNvPr id="1446381167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4985808" y="2019299"/>
            <a:ext cx="3829050" cy="28479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97455863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Elektrobarošana</a:t>
            </a:r>
            <a:endParaRPr/>
          </a:p>
        </p:txBody>
      </p:sp>
      <p:sp>
        <p:nvSpPr>
          <p:cNvPr id="1803564717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422739CA-2122-F6EA-141A-C1F67E77F72E}" type="slidenum">
              <a:rPr lang="lv-LV"/>
              <a:t/>
            </a:fld>
            <a:endParaRPr lang="lv-LV"/>
          </a:p>
        </p:txBody>
      </p:sp>
      <p:pic>
        <p:nvPicPr>
          <p:cNvPr id="144696459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995487" y="1949890"/>
            <a:ext cx="5153024" cy="35051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8950931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Industriālā 24 V vadības un monitorēšanas shēma</a:t>
            </a:r>
            <a:endParaRPr/>
          </a:p>
        </p:txBody>
      </p:sp>
      <p:sp>
        <p:nvSpPr>
          <p:cNvPr id="329204892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09FF91B-4BC5-4139-C6AC-BE88530612F2}" type="slidenum">
              <a:rPr lang="lv-LV"/>
              <a:t/>
            </a:fld>
            <a:endParaRPr lang="lv-LV"/>
          </a:p>
        </p:txBody>
      </p:sp>
      <p:pic>
        <p:nvPicPr>
          <p:cNvPr id="126134147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466849" y="2174169"/>
            <a:ext cx="6210299" cy="36385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77352166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Uzdevumi</a:t>
            </a:r>
            <a:endParaRPr/>
          </a:p>
        </p:txBody>
      </p:sp>
      <p:sp>
        <p:nvSpPr>
          <p:cNvPr id="2022816802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lang="en-GB" sz="28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Iegūt specifikāciju no VSRC</a:t>
            </a:r>
            <a:endParaRPr lang="lv-LV" sz="2800" b="0" i="0" u="none" strike="noStrike" cap="none" spc="0">
              <a:solidFill>
                <a:srgbClr val="545454"/>
              </a:solidFill>
              <a:latin typeface="Tahoma"/>
              <a:cs typeface="Tahoma"/>
            </a:endParaRPr>
          </a:p>
          <a:p>
            <a:pPr>
              <a:defRPr/>
            </a:pPr>
            <a:r>
              <a:rPr lang="en-GB" sz="28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Piemeklēt piemērotu risinājumu dotajai specifikācijai</a:t>
            </a:r>
            <a:endParaRPr lang="lv-LV" sz="2800" b="0" i="0" u="none" strike="noStrike" cap="none" spc="0">
              <a:solidFill>
                <a:srgbClr val="545454"/>
              </a:solidFill>
              <a:latin typeface="Tahoma"/>
              <a:cs typeface="Tahoma"/>
            </a:endParaRPr>
          </a:p>
          <a:p>
            <a:pPr>
              <a:defRPr/>
            </a:pPr>
            <a:r>
              <a:rPr lang="en-GB" sz="2800" b="0" i="0" u="none" strike="noStrike" cap="none" spc="0">
                <a:solidFill>
                  <a:srgbClr val="545454"/>
                </a:solidFill>
                <a:latin typeface="Tahoma"/>
                <a:cs typeface="Tahoma"/>
              </a:rPr>
              <a:t>Izstrādāt iespiedplates funkcionalitātes nodrošināšanai</a:t>
            </a:r>
            <a:endParaRPr lang="lv-LV" sz="2800" b="0" i="0" u="none" strike="noStrike" cap="none" spc="0">
              <a:solidFill>
                <a:srgbClr val="545454"/>
              </a:solidFill>
              <a:latin typeface="Tahoma"/>
              <a:cs typeface="Tahoma"/>
            </a:endParaRPr>
          </a:p>
          <a:p>
            <a:pPr>
              <a:defRPr/>
            </a:pPr>
            <a:r>
              <a:rPr lang="lv-LV" sz="28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Izstrādāt funkcionējošu maketu, kuru var vadīt </a:t>
            </a:r>
            <a:r>
              <a:rPr lang="en-GB" sz="28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manuāli</a:t>
            </a:r>
            <a:endParaRPr lang="lv-LV" sz="2800" b="0" i="0" u="none" strike="noStrike" cap="none" spc="0">
              <a:solidFill>
                <a:srgbClr val="545454"/>
              </a:solidFill>
              <a:latin typeface="Tahoma"/>
              <a:ea typeface="Tahoma"/>
              <a:cs typeface="Tahoma"/>
            </a:endParaRPr>
          </a:p>
          <a:p>
            <a:pPr>
              <a:defRPr/>
            </a:pPr>
            <a:r>
              <a:rPr lang="lv-LV" sz="28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Izveidot testa stendu</a:t>
            </a:r>
            <a:r>
              <a:rPr lang="en-GB" sz="28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, kuru var vadīt caur tīklu</a:t>
            </a:r>
            <a:endParaRPr lang="lv-LV" sz="2800" b="0" i="0" u="none" strike="noStrike" cap="none" spc="0">
              <a:solidFill>
                <a:srgbClr val="545454"/>
              </a:solidFill>
              <a:latin typeface="Tahoma"/>
              <a:cs typeface="Tahoma"/>
            </a:endParaRPr>
          </a:p>
        </p:txBody>
      </p:sp>
      <p:sp>
        <p:nvSpPr>
          <p:cNvPr id="1136991395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0681A0B8-18A3-D1B9-C0F1-02649A4D8F95}" type="slidenum">
              <a:rPr lang="lv-LV"/>
              <a:t/>
            </a:fld>
            <a:endParaRPr lang="lv-LV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48535372" name="Title 1"/>
          <p:cNvSpPr>
            <a:spLocks noGrp="1"/>
          </p:cNvSpPr>
          <p:nvPr>
            <p:ph type="title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0000" lnSpcReduction="2000"/>
          </a:bodyPr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Elektrobarošanas iespiedplate ar vadības un monitorēšanas shēmu</a:t>
            </a:r>
            <a:endParaRPr/>
          </a:p>
        </p:txBody>
      </p:sp>
      <p:sp>
        <p:nvSpPr>
          <p:cNvPr id="201061609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EB55B7DC-1E26-1DF8-238E-3AC5BB56F219}" type="slidenum">
              <a:rPr lang="lv-LV"/>
              <a:t/>
            </a:fld>
            <a:endParaRPr lang="lv-LV"/>
          </a:p>
        </p:txBody>
      </p:sp>
      <p:pic>
        <p:nvPicPr>
          <p:cNvPr id="181695046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628650" y="1973409"/>
            <a:ext cx="7721329" cy="470129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6107859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Strāvas mērīšana ar ieslēgšanas/izslēgšanas slēdzi</a:t>
            </a:r>
            <a:endParaRPr/>
          </a:p>
        </p:txBody>
      </p:sp>
      <p:sp>
        <p:nvSpPr>
          <p:cNvPr id="798079342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5297443-0287-CBFE-52E1-A8B778C11607}" type="slidenum">
              <a:rPr lang="lv-LV"/>
              <a:t/>
            </a:fld>
            <a:endParaRPr lang="lv-LV"/>
          </a:p>
        </p:txBody>
      </p:sp>
      <p:pic>
        <p:nvPicPr>
          <p:cNvPr id="146775263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28159" y="2055724"/>
            <a:ext cx="5687680" cy="42657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79969043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Iespiedplate strāvas mērīšanas</a:t>
            </a:r>
            <a:endParaRPr/>
          </a:p>
        </p:txBody>
      </p:sp>
      <p:sp>
        <p:nvSpPr>
          <p:cNvPr id="196206884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B9A4FFE1-31B9-5544-C387-2BEAF6077FA3}" type="slidenum">
              <a:rPr lang="lv-LV"/>
              <a:t/>
            </a:fld>
            <a:endParaRPr lang="lv-LV"/>
          </a:p>
        </p:txBody>
      </p:sp>
      <p:pic>
        <p:nvPicPr>
          <p:cNvPr id="178324996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865125" y="1949890"/>
            <a:ext cx="5413748" cy="44422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966100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MCU izstrādes plate</a:t>
            </a:r>
            <a:endParaRPr/>
          </a:p>
        </p:txBody>
      </p:sp>
      <p:sp>
        <p:nvSpPr>
          <p:cNvPr id="37912387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63978B6-571C-76AC-7433-48FA49450AB8}" type="slidenum">
              <a:rPr lang="lv-LV"/>
              <a:t/>
            </a:fld>
            <a:endParaRPr lang="lv-LV"/>
          </a:p>
        </p:txBody>
      </p:sp>
      <p:pic>
        <p:nvPicPr>
          <p:cNvPr id="123373450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2385824" y="2205658"/>
            <a:ext cx="4372348" cy="40232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740159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 sz="4400" b="0" i="0" u="none" strike="noStrike" cap="none" spc="0">
                <a:solidFill>
                  <a:srgbClr val="008F55"/>
                </a:solidFill>
                <a:latin typeface="+mj-lt"/>
                <a:ea typeface="+mj-ea"/>
                <a:cs typeface="+mj-cs"/>
              </a:rPr>
              <a:t>Jaudas detektors</a:t>
            </a:r>
            <a:endParaRPr sz="4400"/>
          </a:p>
        </p:txBody>
      </p:sp>
      <p:sp>
        <p:nvSpPr>
          <p:cNvPr id="2009658970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A306CBD8-C0AB-9849-8095-B4750C61878F}" type="slidenum">
              <a:rPr lang="lv-LV"/>
              <a:t/>
            </a:fld>
            <a:endParaRPr lang="lv-LV"/>
          </a:p>
        </p:txBody>
      </p:sp>
      <p:pic>
        <p:nvPicPr>
          <p:cNvPr id="208411709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2057400" y="1624012"/>
            <a:ext cx="5029199" cy="36099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60992831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Jaudas detektors</a:t>
            </a:r>
            <a:endParaRPr/>
          </a:p>
        </p:txBody>
      </p:sp>
      <p:sp>
        <p:nvSpPr>
          <p:cNvPr id="1866529101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9718102-931A-86CC-C011-141090E6A5A9}" type="slidenum">
              <a:rPr lang="lv-LV"/>
              <a:t/>
            </a:fld>
            <a:endParaRPr lang="lv-LV"/>
          </a:p>
        </p:txBody>
      </p:sp>
      <p:pic>
        <p:nvPicPr>
          <p:cNvPr id="108606247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2153123" y="1775944"/>
            <a:ext cx="4837752" cy="48987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47903568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 sz="4400" b="0" i="0" u="none" strike="noStrike" cap="none" spc="0">
                <a:solidFill>
                  <a:srgbClr val="008F55"/>
                </a:solidFill>
                <a:latin typeface="+mj-lt"/>
                <a:ea typeface="+mj-ea"/>
                <a:cs typeface="+mj-cs"/>
              </a:rPr>
              <a:t>Jaudas detektors</a:t>
            </a:r>
            <a:endParaRPr sz="4400"/>
          </a:p>
          <a:p>
            <a:pPr>
              <a:defRPr/>
            </a:pPr>
            <a:endParaRPr/>
          </a:p>
        </p:txBody>
      </p:sp>
      <p:sp>
        <p:nvSpPr>
          <p:cNvPr id="977432551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F7C05C52-3F0B-5AE4-4420-3B1A960EEFE0}" type="slidenum">
              <a:rPr lang="lv-LV"/>
              <a:t/>
            </a:fld>
            <a:endParaRPr lang="lv-LV"/>
          </a:p>
        </p:txBody>
      </p:sp>
      <p:pic>
        <p:nvPicPr>
          <p:cNvPr id="161074108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070965" y="1287109"/>
            <a:ext cx="7002067" cy="412192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28902527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Jaudas detektora iespiedplate</a:t>
            </a:r>
            <a:endParaRPr/>
          </a:p>
        </p:txBody>
      </p:sp>
      <p:sp>
        <p:nvSpPr>
          <p:cNvPr id="1621356260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ECC8DA20-5E1B-81F8-7E6D-E71C77A0F77F}" type="slidenum">
              <a:rPr lang="lv-LV"/>
              <a:t/>
            </a:fld>
            <a:endParaRPr lang="lv-LV"/>
          </a:p>
        </p:txBody>
      </p:sp>
      <p:pic>
        <p:nvPicPr>
          <p:cNvPr id="37475820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16199969">
            <a:off x="2447924" y="980810"/>
            <a:ext cx="4248149" cy="58864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30666303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RT-16 X-joslas raiduztvērējs</a:t>
            </a:r>
            <a:endParaRPr/>
          </a:p>
        </p:txBody>
      </p:sp>
      <p:sp>
        <p:nvSpPr>
          <p:cNvPr id="347853336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5EEEB93A-AE24-D0E2-0D00-4F1502EAB31A}" type="slidenum">
              <a:rPr lang="lv-LV"/>
              <a:t/>
            </a:fld>
            <a:endParaRPr lang="lv-LV"/>
          </a:p>
        </p:txBody>
      </p:sp>
      <p:pic>
        <p:nvPicPr>
          <p:cNvPr id="15481029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723898" y="2247398"/>
            <a:ext cx="7696199" cy="29146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5219487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X-joslas HPA</a:t>
            </a:r>
            <a:endParaRPr/>
          </a:p>
        </p:txBody>
      </p:sp>
      <p:sp>
        <p:nvSpPr>
          <p:cNvPr id="1769309679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55C3A183-ED2C-9F24-C661-AAE557EFA652}" type="slidenum">
              <a:rPr lang="lv-LV"/>
              <a:t/>
            </a:fld>
            <a:endParaRPr lang="lv-LV"/>
          </a:p>
        </p:txBody>
      </p:sp>
      <p:pic>
        <p:nvPicPr>
          <p:cNvPr id="633573725" name=""/>
          <p:cNvPicPr>
            <a:picLocks noChangeAspect="1"/>
          </p:cNvPicPr>
          <p:nvPr/>
        </p:nvPicPr>
        <p:blipFill>
          <a:blip r:embed="rId3"/>
          <a:srcRect l="4350" t="0" r="9132" b="0"/>
          <a:stretch/>
        </p:blipFill>
        <p:spPr bwMode="auto">
          <a:xfrm flipH="0" flipV="0">
            <a:off x="628650" y="2116995"/>
            <a:ext cx="7911041" cy="3264265"/>
          </a:xfrm>
          <a:prstGeom prst="rect">
            <a:avLst/>
          </a:prstGeom>
        </p:spPr>
      </p:pic>
      <p:sp>
        <p:nvSpPr>
          <p:cNvPr id="1088374601" name=""/>
          <p:cNvSpPr txBox="1"/>
          <p:nvPr/>
        </p:nvSpPr>
        <p:spPr bwMode="auto">
          <a:xfrm flipH="0" flipV="0">
            <a:off x="5891315" y="5381260"/>
            <a:ext cx="265269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GB"/>
              <a:t>Autors: Mārcis Bleiders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85341597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Specifikācija</a:t>
            </a:r>
            <a:endParaRPr/>
          </a:p>
        </p:txBody>
      </p:sp>
      <p:sp>
        <p:nvSpPr>
          <p:cNvPr id="1083258170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5000" lnSpcReduction="1000"/>
          </a:bodyPr>
          <a:lstStyle/>
          <a:p>
            <a:pPr>
              <a:defRPr/>
            </a:pPr>
            <a:r>
              <a:rPr lang="lv-LV" sz="28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Darba punkta iestatīšanas</a:t>
            </a:r>
            <a:r>
              <a:rPr lang="en-GB" sz="28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 </a:t>
            </a:r>
            <a:r>
              <a:rPr lang="lv-LV" sz="28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(ang. BiasUp procedure)</a:t>
            </a:r>
            <a:endParaRPr lang="lv-LV" sz="2800" b="0" i="0" u="none" strike="noStrike" cap="none" spc="0">
              <a:solidFill>
                <a:srgbClr val="545454"/>
              </a:solidFill>
              <a:latin typeface="Tahoma"/>
              <a:cs typeface="Tahoma"/>
            </a:endParaRPr>
          </a:p>
          <a:p>
            <a:pPr lvl="1">
              <a:defRPr/>
            </a:pPr>
            <a:r>
              <a:rPr lang="lv-LV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Iestatīt </a:t>
            </a:r>
            <a:r>
              <a:rPr lang="en-GB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jaudas pastiprinātājiem strāvas</a:t>
            </a:r>
            <a:r>
              <a:rPr lang="lv-LV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 ierobežojumu uz 200 mA, </a:t>
            </a:r>
            <a:r>
              <a:rPr lang="en-GB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strāvas ierobežojumu uz aizvaru</a:t>
            </a:r>
            <a:r>
              <a:rPr lang="lv-LV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 18 A;</a:t>
            </a:r>
            <a:endParaRPr lang="lv-LV" sz="2800" b="0" i="0" u="none" strike="noStrike" cap="none" spc="0">
              <a:solidFill>
                <a:srgbClr val="545454"/>
              </a:solidFill>
              <a:latin typeface="Tahoma"/>
              <a:cs typeface="Tahoma"/>
            </a:endParaRPr>
          </a:p>
          <a:p>
            <a:pPr lvl="1">
              <a:defRPr/>
            </a:pPr>
            <a:r>
              <a:rPr lang="lv-LV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Iestatīt </a:t>
            </a:r>
            <a:r>
              <a:rPr lang="en-GB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aizvara spriegumu</a:t>
            </a:r>
            <a:r>
              <a:rPr lang="en-GB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 </a:t>
            </a:r>
            <a:r>
              <a:rPr lang="lv-LV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− 5.0 V</a:t>
            </a:r>
            <a:r>
              <a:rPr lang="en-GB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 (pilnībā aizvērts)</a:t>
            </a:r>
            <a:r>
              <a:rPr lang="lv-LV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;</a:t>
            </a:r>
            <a:endParaRPr lang="lv-LV" sz="2800" b="0" i="0" u="none" strike="noStrike" cap="none" spc="0">
              <a:solidFill>
                <a:srgbClr val="545454"/>
              </a:solidFill>
              <a:latin typeface="Tahoma"/>
              <a:cs typeface="Tahoma"/>
            </a:endParaRPr>
          </a:p>
          <a:p>
            <a:pPr lvl="1">
              <a:defRPr/>
            </a:pPr>
            <a:r>
              <a:rPr lang="en-GB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Pievienot elektrobarošānu jaudas pastiprinātājam</a:t>
            </a:r>
            <a:r>
              <a:rPr lang="en-GB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 (</a:t>
            </a:r>
            <a:r>
              <a:rPr lang="lv-LV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24 V</a:t>
            </a:r>
            <a:r>
              <a:rPr lang="en-GB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)</a:t>
            </a:r>
            <a:r>
              <a:rPr lang="lv-LV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;</a:t>
            </a:r>
            <a:endParaRPr lang="lv-LV" sz="2800" b="0" i="0" u="none" strike="noStrike" cap="none" spc="0">
              <a:solidFill>
                <a:srgbClr val="545454"/>
              </a:solidFill>
              <a:latin typeface="Tahoma"/>
              <a:cs typeface="Tahoma"/>
            </a:endParaRPr>
          </a:p>
          <a:p>
            <a:pPr lvl="1">
              <a:defRPr/>
            </a:pPr>
            <a:r>
              <a:rPr lang="lv-LV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Pielāgot </a:t>
            </a:r>
            <a:r>
              <a:rPr lang="en-GB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aizvara spriegumu</a:t>
            </a:r>
            <a:r>
              <a:rPr lang="lv-LV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, līdz </a:t>
            </a:r>
            <a:r>
              <a:rPr lang="en-GB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sasniedz noteces strāvu </a:t>
            </a:r>
            <a:r>
              <a:rPr lang="lv-LV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3 A;</a:t>
            </a:r>
            <a:endParaRPr lang="lv-LV" sz="2800" b="0" i="0" u="none" strike="noStrike" cap="none" spc="0">
              <a:solidFill>
                <a:srgbClr val="545454"/>
              </a:solidFill>
              <a:latin typeface="Tahoma"/>
              <a:cs typeface="Tahoma"/>
            </a:endParaRPr>
          </a:p>
          <a:p>
            <a:pPr lvl="1">
              <a:defRPr/>
            </a:pPr>
            <a:r>
              <a:rPr lang="en-GB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Pievadot </a:t>
            </a:r>
            <a:r>
              <a:rPr lang="lv-LV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RF signālu.</a:t>
            </a:r>
            <a:endParaRPr lang="lv-LV" sz="2800" b="0" i="0" u="none" strike="noStrike" cap="none" spc="0">
              <a:solidFill>
                <a:srgbClr val="545454"/>
              </a:solidFill>
              <a:latin typeface="Tahoma"/>
              <a:cs typeface="Tahoma"/>
            </a:endParaRPr>
          </a:p>
        </p:txBody>
      </p:sp>
      <p:sp>
        <p:nvSpPr>
          <p:cNvPr id="1349952973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D82683A-944A-27BF-D3E3-764DD8E7B3D2}" type="slidenum">
              <a:rPr lang="lv-LV"/>
              <a:t/>
            </a:fld>
            <a:endParaRPr lang="lv-LV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48997003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 sz="4400" b="0" i="0" u="none" strike="noStrike" cap="none" spc="0">
                <a:solidFill>
                  <a:srgbClr val="008F55"/>
                </a:solidFill>
                <a:latin typeface="Tahoma"/>
                <a:ea typeface="Arial"/>
                <a:cs typeface="Arial"/>
              </a:rPr>
              <a:t>Specifikācija</a:t>
            </a:r>
            <a:endParaRPr sz="4400"/>
          </a:p>
        </p:txBody>
      </p:sp>
      <p:sp>
        <p:nvSpPr>
          <p:cNvPr id="1431806470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lv-LV" sz="28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 Darba punkta atiestatīšana</a:t>
            </a:r>
            <a:r>
              <a:rPr lang="en-GB" sz="28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 </a:t>
            </a:r>
            <a:r>
              <a:rPr lang="lv-LV" sz="28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(ang. BiasDown procedure)</a:t>
            </a:r>
            <a:endParaRPr sz="2800" b="0" i="0" u="none" strike="noStrike" cap="none" spc="0">
              <a:solidFill>
                <a:srgbClr val="545454"/>
              </a:solidFill>
              <a:latin typeface="Tahoma"/>
              <a:cs typeface="Tahoma"/>
            </a:endParaRPr>
          </a:p>
          <a:p>
            <a:pPr lvl="1">
              <a:defRPr/>
            </a:pPr>
            <a:r>
              <a:rPr lang="lv-LV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Samazināt </a:t>
            </a:r>
            <a:r>
              <a:rPr lang="en-GB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aizvara spriegumu</a:t>
            </a:r>
            <a:r>
              <a:rPr lang="lv-LV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 līdz − 5.0 V</a:t>
            </a:r>
            <a:r>
              <a:rPr lang="en-GB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 (pilnībā aizvērts)</a:t>
            </a:r>
            <a:r>
              <a:rPr lang="lv-LV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. Pārliecināties, ka</a:t>
            </a:r>
            <a:r>
              <a:rPr lang="en-GB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 strāva caur jaudas pastiprinātāju</a:t>
            </a:r>
            <a:r>
              <a:rPr lang="lv-LV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 ~ 0 mA;</a:t>
            </a:r>
            <a:endParaRPr sz="2800" b="0" i="0" u="none" strike="noStrike" cap="none" spc="0">
              <a:solidFill>
                <a:srgbClr val="545454"/>
              </a:solidFill>
              <a:latin typeface="Tahoma"/>
              <a:cs typeface="Tahoma"/>
            </a:endParaRPr>
          </a:p>
          <a:p>
            <a:pPr lvl="1">
              <a:defRPr/>
            </a:pPr>
            <a:r>
              <a:rPr lang="en-GB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Atvienot jaudas pastirpinātājam elektrobarošanu</a:t>
            </a:r>
            <a:r>
              <a:rPr lang="lv-LV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;</a:t>
            </a:r>
            <a:endParaRPr sz="2800" b="0" i="0" u="none" strike="noStrike" cap="none" spc="0">
              <a:solidFill>
                <a:srgbClr val="545454"/>
              </a:solidFill>
              <a:latin typeface="Tahoma"/>
              <a:cs typeface="Tahoma"/>
            </a:endParaRPr>
          </a:p>
          <a:p>
            <a:pPr lvl="1">
              <a:defRPr/>
            </a:pPr>
            <a:r>
              <a:rPr lang="en-GB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Atvienot/izslēgt </a:t>
            </a:r>
            <a:r>
              <a:rPr lang="lv-LV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RF signālu;</a:t>
            </a:r>
            <a:endParaRPr sz="2800" b="0" i="0" u="none" strike="noStrike" cap="none" spc="0">
              <a:solidFill>
                <a:srgbClr val="545454"/>
              </a:solidFill>
              <a:latin typeface="Tahoma"/>
              <a:cs typeface="Tahoma"/>
            </a:endParaRPr>
          </a:p>
          <a:p>
            <a:pPr lvl="1">
              <a:defRPr/>
            </a:pPr>
            <a:r>
              <a:rPr lang="lv-LV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Izslēgt </a:t>
            </a:r>
            <a:r>
              <a:rPr lang="en-GB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jaudas pastiprinātāja</a:t>
            </a:r>
            <a:r>
              <a:rPr lang="lv-LV" sz="24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 barošanu;</a:t>
            </a:r>
            <a:endParaRPr sz="2800" b="0" i="0" u="none" strike="noStrike" cap="none" spc="0">
              <a:solidFill>
                <a:srgbClr val="545454"/>
              </a:solidFill>
              <a:latin typeface="Tahoma"/>
              <a:cs typeface="Tahoma"/>
            </a:endParaRPr>
          </a:p>
          <a:p>
            <a:pPr>
              <a:defRPr/>
            </a:pPr>
            <a:endParaRPr/>
          </a:p>
        </p:txBody>
      </p:sp>
      <p:sp>
        <p:nvSpPr>
          <p:cNvPr id="652861123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ACFC5078-966E-FF5F-0975-B727A566B1CD}" type="slidenum">
              <a:rPr lang="lv-LV"/>
              <a:t/>
            </a:fld>
            <a:endParaRPr lang="lv-LV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167813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 sz="4400" b="0" i="0" u="none" strike="noStrike" cap="none" spc="0">
                <a:solidFill>
                  <a:srgbClr val="008F55"/>
                </a:solidFill>
                <a:latin typeface="Tahoma"/>
                <a:ea typeface="Arial"/>
                <a:cs typeface="Arial"/>
              </a:rPr>
              <a:t>Specifikācija</a:t>
            </a:r>
            <a:endParaRPr sz="4400"/>
          </a:p>
        </p:txBody>
      </p:sp>
      <p:sp>
        <p:nvSpPr>
          <p:cNvPr id="35301500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lang="lv-LV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Caur tīkl</a:t>
            </a:r>
            <a:r>
              <a:rPr lang="en-GB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u (TCP)</a:t>
            </a:r>
            <a:r>
              <a:rPr lang="lv-LV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 vadāmus režīmus</a:t>
            </a:r>
            <a:endParaRPr sz="2000" b="0" i="0" u="none" strike="noStrike" cap="none" spc="0">
              <a:solidFill>
                <a:srgbClr val="545454"/>
              </a:solidFill>
              <a:latin typeface="Tahoma"/>
              <a:cs typeface="Tahoma"/>
            </a:endParaRPr>
          </a:p>
          <a:p>
            <a:pPr marL="685781" marR="0" lvl="1" indent="-228593" algn="l">
              <a:lnSpc>
                <a:spcPct val="87000"/>
              </a:lnSpc>
              <a:spcBef>
                <a:spcPts val="499"/>
              </a:spcBef>
              <a:spcAft>
                <a:spcPts val="0"/>
              </a:spcAft>
              <a:buClr>
                <a:srgbClr val="008F55"/>
              </a:buClr>
              <a:buFont typeface="Arial"/>
              <a:buChar char="•"/>
              <a:defRPr/>
            </a:pPr>
            <a:r>
              <a:rPr lang="lv-LV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Jaudas pastiprinātāja un </a:t>
            </a:r>
            <a:r>
              <a:rPr lang="lv-LV" sz="2000" b="1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elektrobarokļu</a:t>
            </a:r>
            <a:r>
              <a:rPr lang="lv-LV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 ieslēgšan</a:t>
            </a:r>
            <a:r>
              <a:rPr lang="lv-LV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a</a:t>
            </a:r>
            <a:r>
              <a:rPr lang="lv-LV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/izslēgšana</a:t>
            </a:r>
            <a:endParaRPr sz="2000" b="0" i="0" u="none" strike="noStrike" cap="none" spc="0">
              <a:solidFill>
                <a:srgbClr val="545454"/>
              </a:solidFill>
              <a:latin typeface="Tahoma"/>
              <a:cs typeface="Tahoma"/>
            </a:endParaRPr>
          </a:p>
          <a:p>
            <a:pPr lvl="1">
              <a:defRPr/>
            </a:pPr>
            <a:r>
              <a:rPr lang="lv-LV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Parametru monitorēšana:</a:t>
            </a:r>
            <a:endParaRPr sz="2000" b="0" i="0" u="none" strike="noStrike" cap="none" spc="0">
              <a:solidFill>
                <a:srgbClr val="545454"/>
              </a:solidFill>
              <a:latin typeface="Tahoma"/>
              <a:cs typeface="Tahoma"/>
            </a:endParaRPr>
          </a:p>
          <a:p>
            <a:pPr lvl="2">
              <a:defRPr/>
            </a:pPr>
            <a:r>
              <a:rPr lang="en-GB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t</a:t>
            </a:r>
            <a:r>
              <a:rPr lang="lv-LV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emperatūru</a:t>
            </a:r>
            <a:endParaRPr sz="2000" b="0" i="0" u="none" strike="noStrike" cap="none" spc="0">
              <a:solidFill>
                <a:srgbClr val="545454"/>
              </a:solidFill>
              <a:latin typeface="Tahoma"/>
              <a:cs typeface="Tahoma"/>
            </a:endParaRPr>
          </a:p>
          <a:p>
            <a:pPr lvl="2">
              <a:defRPr/>
            </a:pPr>
            <a:r>
              <a:rPr lang="en-GB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s</a:t>
            </a:r>
            <a:r>
              <a:rPr lang="lv-LV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priegumu</a:t>
            </a:r>
            <a:endParaRPr sz="2000" b="0" i="0" u="none" strike="noStrike" cap="none" spc="0">
              <a:solidFill>
                <a:srgbClr val="545454"/>
              </a:solidFill>
              <a:latin typeface="Tahoma"/>
              <a:cs typeface="Tahoma"/>
            </a:endParaRPr>
          </a:p>
          <a:p>
            <a:pPr lvl="2">
              <a:defRPr/>
            </a:pPr>
            <a:r>
              <a:rPr lang="en-GB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s</a:t>
            </a:r>
            <a:r>
              <a:rPr lang="lv-LV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trāvu</a:t>
            </a:r>
            <a:endParaRPr sz="2000" b="0" i="0" u="none" strike="noStrike" cap="none" spc="0">
              <a:solidFill>
                <a:srgbClr val="545454"/>
              </a:solidFill>
              <a:latin typeface="Tahoma"/>
              <a:cs typeface="Tahoma"/>
            </a:endParaRPr>
          </a:p>
          <a:p>
            <a:pPr lvl="2">
              <a:defRPr/>
            </a:pPr>
            <a:r>
              <a:rPr lang="en-GB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r</a:t>
            </a:r>
            <a:r>
              <a:rPr lang="lv-LV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ežīmu</a:t>
            </a:r>
            <a:endParaRPr sz="2000" b="0" i="0" u="none" strike="noStrike" cap="none" spc="0">
              <a:solidFill>
                <a:srgbClr val="545454"/>
              </a:solidFill>
              <a:latin typeface="Tahoma"/>
              <a:ea typeface="Tahoma"/>
              <a:cs typeface="Tahoma"/>
            </a:endParaRPr>
          </a:p>
          <a:p>
            <a:pPr lvl="2">
              <a:defRPr/>
            </a:pPr>
            <a:r>
              <a:rPr lang="en-GB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statusa karodziņu</a:t>
            </a:r>
            <a:endParaRPr sz="2000" b="0" i="0" u="none" strike="noStrike" cap="none" spc="0">
              <a:solidFill>
                <a:srgbClr val="545454"/>
              </a:solidFill>
              <a:latin typeface="Tahoma"/>
              <a:ea typeface="Tahoma"/>
              <a:cs typeface="Tahoma"/>
            </a:endParaRPr>
          </a:p>
          <a:p>
            <a:pPr lvl="1">
              <a:defRPr/>
            </a:pPr>
            <a:r>
              <a:rPr lang="lv-LV" sz="2000" b="0" i="0" u="none" strike="noStrike" cap="none" spc="0">
                <a:solidFill>
                  <a:srgbClr val="545454"/>
                </a:solidFill>
                <a:latin typeface="Tahoma"/>
                <a:ea typeface="Tahoma"/>
                <a:cs typeface="Tahoma"/>
              </a:rPr>
              <a:t>Kļūdu paziņošānu un iespēju viegli atkļūdot.</a:t>
            </a:r>
            <a:endParaRPr sz="2000" b="0" i="0" u="none" strike="noStrike" cap="none" spc="0">
              <a:solidFill>
                <a:srgbClr val="545454"/>
              </a:solidFill>
              <a:latin typeface="Times New Roman"/>
              <a:cs typeface="Times New Roman"/>
            </a:endParaRPr>
          </a:p>
          <a:p>
            <a:pPr lvl="0">
              <a:defRPr/>
            </a:pPr>
            <a:r>
              <a:rPr lang="en-GB" sz="2000" b="0" i="0" u="none" strike="noStrike" cap="none" spc="0">
                <a:solidFill>
                  <a:srgbClr val="545454"/>
                </a:solidFill>
                <a:latin typeface="Tahoma"/>
                <a:ea typeface="Arial"/>
                <a:cs typeface="Arial"/>
              </a:rPr>
              <a:t>Izstarotās un atstarotās jaudas noteikšāna ar RMS RF jaudas detektoru.</a:t>
            </a:r>
            <a:endParaRPr sz="2000"/>
          </a:p>
        </p:txBody>
      </p:sp>
      <p:sp>
        <p:nvSpPr>
          <p:cNvPr id="448088647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0FE8BB1D-E532-279B-3EBE-33F767B39938}" type="slidenum">
              <a:rPr lang="lv-LV"/>
              <a:t/>
            </a:fld>
            <a:endParaRPr lang="lv-LV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34475403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 b="0"/>
            </a:lvl1pPr>
          </a:lstStyle>
          <a:p>
            <a:pPr>
              <a:defRPr/>
            </a:pPr>
            <a:r>
              <a:rPr lang="en-GB"/>
              <a:t>Sistēmas pārskats</a:t>
            </a:r>
            <a:endParaRPr/>
          </a:p>
        </p:txBody>
      </p:sp>
      <p:sp>
        <p:nvSpPr>
          <p:cNvPr id="567150519" name="Slide Number Placeholder 7"/>
          <p:cNvSpPr>
            <a:spLocks noGrp="1"/>
          </p:cNvSpPr>
          <p:nvPr>
            <p:ph type="sldNum" sz="quarter" idx="4"/>
          </p:nvPr>
        </p:nvSpPr>
        <p:spPr bwMode="auto">
          <a:xfrm>
            <a:off x="8492680" y="6309577"/>
            <a:ext cx="39931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40EA6E48-8D86-D33D-562B-FD3650BF9BCB}" type="slidenum">
              <a:rPr lang="lv-LV"/>
              <a:t/>
            </a:fld>
            <a:endParaRPr lang="lv-LV"/>
          </a:p>
        </p:txBody>
      </p:sp>
      <p:pic>
        <p:nvPicPr>
          <p:cNvPr id="80074055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628649" y="1949890"/>
            <a:ext cx="7886700" cy="411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VeA">
      <a:dk1>
        <a:srgbClr val="006633"/>
      </a:dk1>
      <a:lt1>
        <a:sysClr val="window" lastClr="FFFFFF"/>
      </a:lt1>
      <a:dk2>
        <a:srgbClr val="006633"/>
      </a:dk2>
      <a:lt2>
        <a:srgbClr val="FFFFFF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6">
      <a:majorFont>
        <a:latin typeface="Tahoma"/>
        <a:ea typeface="Arial"/>
        <a:cs typeface="Arial"/>
      </a:majorFont>
      <a:minorFont>
        <a:latin typeface="Tahoma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VeA 4-3 II</Template>
  <TotalTime>0</TotalTime>
  <Words>0</Words>
  <Application>ONLYOFFICE/8.3.3.21</Application>
  <PresentationFormat>On-screen Show (4:3)</PresentationFormat>
  <Paragraphs>0</Paragraphs>
  <Slides>37</Slides>
  <Notes>37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Evelīna Freiberga</dc:creator>
  <cp:lastModifiedBy/>
  <cp:revision>160</cp:revision>
  <dcterms:created xsi:type="dcterms:W3CDTF">2021-08-31T17:48:48Z</dcterms:created>
  <dcterms:modified xsi:type="dcterms:W3CDTF">2025-06-11T04:57:23Z</dcterms:modified>
</cp:coreProperties>
</file>